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96" r:id="rId35"/>
    <p:sldId id="298" r:id="rId36"/>
    <p:sldId id="297" r:id="rId37"/>
    <p:sldId id="299" r:id="rId38"/>
    <p:sldId id="300" r:id="rId39"/>
    <p:sldId id="301" r:id="rId40"/>
    <p:sldId id="265" r:id="rId41"/>
    <p:sldId id="266" r:id="rId42"/>
    <p:sldId id="302" r:id="rId43"/>
    <p:sldId id="268" r:id="rId44"/>
    <p:sldId id="269" r:id="rId45"/>
    <p:sldId id="271" r:id="rId46"/>
    <p:sldId id="303" r:id="rId47"/>
    <p:sldId id="304" r:id="rId48"/>
    <p:sldId id="305" r:id="rId49"/>
    <p:sldId id="306" r:id="rId50"/>
    <p:sldId id="307" r:id="rId51"/>
    <p:sldId id="308" r:id="rId52"/>
    <p:sldId id="309" r:id="rId53"/>
    <p:sldId id="272" r:id="rId54"/>
    <p:sldId id="310" r:id="rId55"/>
    <p:sldId id="311"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 id="296"/>
            <p14:sldId id="298"/>
          </p14:sldIdLst>
        </p14:section>
        <p14:section name="GitとGitHubの連動方法" id="{3FC844B3-BD2A-4D5A-A1F1-9ECD2C7F5A20}">
          <p14:sldIdLst>
            <p14:sldId id="297"/>
            <p14:sldId id="299"/>
            <p14:sldId id="300"/>
            <p14:sldId id="301"/>
          </p14:sldIdLst>
        </p14:section>
        <p14:section name="Sourcetreeの使用方法" id="{E205D1D2-7C70-4BBC-A2C1-0580608EAD39}">
          <p14:sldIdLst>
            <p14:sldId id="265"/>
            <p14:sldId id="266"/>
            <p14:sldId id="302"/>
            <p14:sldId id="268"/>
            <p14:sldId id="269"/>
            <p14:sldId id="271"/>
            <p14:sldId id="303"/>
            <p14:sldId id="304"/>
            <p14:sldId id="305"/>
            <p14:sldId id="306"/>
            <p14:sldId id="307"/>
            <p14:sldId id="308"/>
            <p14:sldId id="309"/>
            <p14:sldId id="272"/>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46</a:t>
            </a:fld>
            <a:endParaRPr kumimoji="1" lang="ja-JP" altLang="en-US"/>
          </a:p>
        </p:txBody>
      </p:sp>
    </p:spTree>
    <p:extLst>
      <p:ext uri="{BB962C8B-B14F-4D97-AF65-F5344CB8AC3E}">
        <p14:creationId xmlns:p14="http://schemas.microsoft.com/office/powerpoint/2010/main" val="425375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2023/1/10</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2023/1/10</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b="1" dirty="0"/>
              <a:t>Git</a:t>
            </a:r>
            <a:r>
              <a:rPr lang="ja-JP" altLang="en-US" b="1" dirty="0"/>
              <a:t>導入マニュアル</a:t>
            </a:r>
            <a:r>
              <a:rPr lang="en-US" altLang="ja-JP" b="1" dirty="0"/>
              <a:t>(</a:t>
            </a:r>
            <a:r>
              <a:rPr lang="ja-JP" altLang="en-US" b="1" dirty="0"/>
              <a:t>目次</a:t>
            </a:r>
            <a:r>
              <a:rPr lang="en-US" altLang="ja-JP" b="1" dirty="0"/>
              <a:t>)</a:t>
            </a:r>
            <a:endParaRPr lang="ja-JP" altLang="en-US" b="1"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b="1" dirty="0"/>
              <a:t>GitHub</a:t>
            </a:r>
            <a:r>
              <a:rPr lang="ja-JP" altLang="en-US" b="1" dirty="0"/>
              <a:t>のアカウント作成</a:t>
            </a:r>
          </a:p>
        </p:txBody>
      </p:sp>
      <p:sp>
        <p:nvSpPr>
          <p:cNvPr id="2" name="正方形/長方形 1">
            <a:extLst>
              <a:ext uri="{FF2B5EF4-FFF2-40B4-BE49-F238E27FC236}">
                <a16:creationId xmlns:a16="http://schemas.microsoft.com/office/drawing/2014/main" id="{94A40E8A-F702-247C-F0ED-238CBA22E3F9}"/>
              </a:ext>
            </a:extLst>
          </p:cNvPr>
          <p:cNvSpPr/>
          <p:nvPr/>
        </p:nvSpPr>
        <p:spPr>
          <a:xfrm>
            <a:off x="10398548" y="365904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838200" y="13303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2901572" y="43407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468725" y="45926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4972251" y="34824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117985" y="38517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276728" y="38517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dirty="0"/>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48683" y="1823750"/>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44173" y="2459625"/>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3" y="4554125"/>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b="1" dirty="0"/>
              <a:t>Git</a:t>
            </a:r>
            <a:r>
              <a:rPr lang="ja-JP" altLang="en-US" b="1" dirty="0"/>
              <a:t>概要</a:t>
            </a:r>
            <a:endParaRPr kumimoji="1" lang="ja-JP" altLang="en-US" b="1"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
        <p:nvSpPr>
          <p:cNvPr id="7" name="正方形/長方形 6">
            <a:extLst>
              <a:ext uri="{FF2B5EF4-FFF2-40B4-BE49-F238E27FC236}">
                <a16:creationId xmlns:a16="http://schemas.microsoft.com/office/drawing/2014/main" id="{35761F0E-9726-4F44-BAED-C526FED04AC9}"/>
              </a:ext>
            </a:extLst>
          </p:cNvPr>
          <p:cNvSpPr/>
          <p:nvPr/>
        </p:nvSpPr>
        <p:spPr>
          <a:xfrm>
            <a:off x="1219200" y="4072379"/>
            <a:ext cx="9753600" cy="255466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b="1" dirty="0"/>
              <a:t>Git</a:t>
            </a:r>
            <a:r>
              <a:rPr kumimoji="1" lang="ja-JP" altLang="en-US" b="1"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b="1"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b="1"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b="1"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b="1" dirty="0"/>
              <a:t>Git</a:t>
            </a:r>
            <a:r>
              <a:rPr lang="ja-JP" altLang="en-US" b="1" dirty="0"/>
              <a:t>概要</a:t>
            </a:r>
            <a:endParaRPr kumimoji="1" lang="ja-JP" altLang="en-US" b="1"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b="1"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b="1"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ブランチ名」を入力し、ブランチを作成</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b="1"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9C41888-A33E-7BC5-E219-C65B65904533}"/>
              </a:ext>
            </a:extLst>
          </p:cNvPr>
          <p:cNvSpPr/>
          <p:nvPr/>
        </p:nvSpPr>
        <p:spPr>
          <a:xfrm>
            <a:off x="603315" y="5030601"/>
            <a:ext cx="10152669" cy="169311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a:extLst>
              <a:ext uri="{FF2B5EF4-FFF2-40B4-BE49-F238E27FC236}">
                <a16:creationId xmlns:a16="http://schemas.microsoft.com/office/drawing/2014/main" id="{22700C6A-AB8C-4F8A-A920-8E123547C8F2}"/>
              </a:ext>
            </a:extLst>
          </p:cNvPr>
          <p:cNvSpPr>
            <a:spLocks noGrp="1"/>
          </p:cNvSpPr>
          <p:nvPr>
            <p:ph type="title"/>
          </p:nvPr>
        </p:nvSpPr>
        <p:spPr/>
        <p:txBody>
          <a:bodyPr/>
          <a:lstStyle/>
          <a:p>
            <a:r>
              <a:rPr lang="ja-JP" altLang="en-US" b="1" dirty="0"/>
              <a:t>ブランチをマージする</a:t>
            </a:r>
          </a:p>
        </p:txBody>
      </p:sp>
      <p:sp>
        <p:nvSpPr>
          <p:cNvPr id="24" name="コンテンツ プレースホルダー 23">
            <a:extLst>
              <a:ext uri="{FF2B5EF4-FFF2-40B4-BE49-F238E27FC236}">
                <a16:creationId xmlns:a16="http://schemas.microsoft.com/office/drawing/2014/main" id="{52BC5994-AE8B-4E85-EA7D-6687CDBC58F3}"/>
              </a:ext>
            </a:extLst>
          </p:cNvPr>
          <p:cNvSpPr>
            <a:spLocks noGrp="1"/>
          </p:cNvSpPr>
          <p:nvPr>
            <p:ph idx="1"/>
          </p:nvPr>
        </p:nvSpPr>
        <p:spPr/>
        <p:txBody>
          <a:bodyPr/>
          <a:lstStyle/>
          <a:p>
            <a:r>
              <a:rPr lang="ja-JP" altLang="en-US" b="0" i="0" dirty="0">
                <a:solidFill>
                  <a:srgbClr val="444444"/>
                </a:solidFill>
                <a:effectLst/>
                <a:latin typeface="Helvetica Neue"/>
              </a:rPr>
              <a:t>「</a:t>
            </a:r>
            <a:r>
              <a:rPr lang="en-US" altLang="ja-JP" b="0" i="0" dirty="0">
                <a:solidFill>
                  <a:srgbClr val="FF0000"/>
                </a:solidFill>
                <a:effectLst/>
                <a:latin typeface="Helvetica Neue"/>
              </a:rPr>
              <a:t>git merge </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」を入力することで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参照しているブランチと</a:t>
            </a:r>
            <a:r>
              <a:rPr lang="en-US" altLang="ja-JP" b="0" i="0" dirty="0">
                <a:solidFill>
                  <a:srgbClr val="444444"/>
                </a:solidFill>
                <a:effectLst/>
                <a:latin typeface="Helvetica Neue"/>
              </a:rPr>
              <a:t>(</a:t>
            </a:r>
            <a:r>
              <a:rPr lang="ja-JP" altLang="en-US" b="0" i="0" dirty="0">
                <a:solidFill>
                  <a:srgbClr val="444444"/>
                </a:solidFill>
                <a:effectLst/>
                <a:latin typeface="Helvetica Neue"/>
              </a:rPr>
              <a:t>ブランチ名</a:t>
            </a:r>
            <a:r>
              <a:rPr lang="en-US" altLang="ja-JP" b="0" i="0" dirty="0">
                <a:solidFill>
                  <a:srgbClr val="444444"/>
                </a:solidFill>
                <a:effectLst/>
                <a:latin typeface="Helvetica Neue"/>
              </a:rPr>
              <a:t>)</a:t>
            </a:r>
            <a:r>
              <a:rPr lang="ja-JP" altLang="en-US" b="0" i="0" dirty="0">
                <a:solidFill>
                  <a:srgbClr val="444444"/>
                </a:solidFill>
                <a:effectLst/>
                <a:latin typeface="Helvetica Neue"/>
              </a:rPr>
              <a:t>で</a:t>
            </a:r>
            <a:endParaRPr lang="en-US" altLang="ja-JP" b="0" i="0" dirty="0">
              <a:solidFill>
                <a:srgbClr val="444444"/>
              </a:solidFill>
              <a:effectLst/>
              <a:latin typeface="Helvetica Neue"/>
            </a:endParaRPr>
          </a:p>
          <a:p>
            <a:pPr marL="0" indent="0">
              <a:buNone/>
            </a:pPr>
            <a:r>
              <a:rPr lang="ja-JP" altLang="en-US" dirty="0">
                <a:solidFill>
                  <a:srgbClr val="444444"/>
                </a:solidFill>
                <a:latin typeface="Helvetica Neue"/>
              </a:rPr>
              <a:t>　</a:t>
            </a:r>
            <a:r>
              <a:rPr lang="ja-JP" altLang="en-US" b="0" i="0" dirty="0">
                <a:solidFill>
                  <a:srgbClr val="444444"/>
                </a:solidFill>
                <a:effectLst/>
                <a:latin typeface="Helvetica Neue"/>
              </a:rPr>
              <a:t>指定したブランチのファイルをマージ</a:t>
            </a:r>
            <a:r>
              <a:rPr lang="en-US" altLang="ja-JP" b="0" i="0" dirty="0">
                <a:solidFill>
                  <a:srgbClr val="444444"/>
                </a:solidFill>
                <a:effectLst/>
                <a:latin typeface="Helvetica Neue"/>
              </a:rPr>
              <a:t>(</a:t>
            </a:r>
            <a:r>
              <a:rPr lang="ja-JP" altLang="en-US" b="0" i="0" dirty="0">
                <a:solidFill>
                  <a:srgbClr val="444444"/>
                </a:solidFill>
                <a:effectLst/>
                <a:latin typeface="Helvetica Neue"/>
              </a:rPr>
              <a:t>統合</a:t>
            </a:r>
            <a:r>
              <a:rPr lang="en-US" altLang="ja-JP" b="0" i="0" dirty="0">
                <a:solidFill>
                  <a:srgbClr val="444444"/>
                </a:solidFill>
                <a:effectLst/>
                <a:latin typeface="Helvetica Neue"/>
              </a:rPr>
              <a:t>)</a:t>
            </a:r>
            <a:r>
              <a:rPr lang="ja-JP" altLang="en-US" b="0" i="0" dirty="0">
                <a:solidFill>
                  <a:srgbClr val="444444"/>
                </a:solidFill>
                <a:effectLst/>
                <a:latin typeface="Helvetica Neue"/>
              </a:rPr>
              <a:t>する</a:t>
            </a:r>
            <a:endParaRPr lang="en-US" altLang="ja-JP" b="0" i="0" dirty="0">
              <a:solidFill>
                <a:srgbClr val="444444"/>
              </a:solidFill>
              <a:effectLst/>
              <a:latin typeface="Helvetica Neue"/>
            </a:endParaRPr>
          </a:p>
          <a:p>
            <a:pPr marL="0" indent="0">
              <a:buNone/>
            </a:pPr>
            <a:endParaRPr lang="en-US" altLang="ja-JP" dirty="0">
              <a:solidFill>
                <a:srgbClr val="444444"/>
              </a:solidFill>
              <a:latin typeface="Helvetica Neue"/>
            </a:endParaRPr>
          </a:p>
          <a:p>
            <a:r>
              <a:rPr lang="ja-JP" altLang="en-US" dirty="0">
                <a:solidFill>
                  <a:srgbClr val="444444"/>
                </a:solidFill>
                <a:latin typeface="Helvetica Neue"/>
              </a:rPr>
              <a:t>マージされたファイルはコミットされてないので、</a:t>
            </a:r>
            <a:endParaRPr lang="en-US" altLang="ja-JP" dirty="0">
              <a:solidFill>
                <a:srgbClr val="444444"/>
              </a:solidFill>
              <a:latin typeface="Helvetica Neue"/>
            </a:endParaRPr>
          </a:p>
          <a:p>
            <a:pPr marL="0" indent="0">
              <a:buNone/>
            </a:pPr>
            <a:r>
              <a:rPr lang="ja-JP" altLang="en-US" dirty="0">
                <a:solidFill>
                  <a:srgbClr val="444444"/>
                </a:solidFill>
                <a:latin typeface="Helvetica Neue"/>
              </a:rPr>
              <a:t>　</a:t>
            </a:r>
            <a:r>
              <a:rPr kumimoji="1" lang="ja-JP" altLang="en-US" dirty="0">
                <a:solidFill>
                  <a:srgbClr val="333333"/>
                </a:solidFill>
                <a:latin typeface="Helvetica Neue"/>
              </a:rPr>
              <a:t> 「</a:t>
            </a:r>
            <a:r>
              <a:rPr kumimoji="1" lang="en-US" altLang="ja-JP" dirty="0"/>
              <a:t>git add</a:t>
            </a:r>
            <a:r>
              <a:rPr kumimoji="1" lang="ja-JP" altLang="en-US" dirty="0"/>
              <a:t>」と「</a:t>
            </a:r>
            <a:r>
              <a:rPr kumimoji="1" lang="en-US" altLang="ja-JP" dirty="0"/>
              <a:t> git commit </a:t>
            </a:r>
            <a:r>
              <a:rPr kumimoji="1" lang="ja-JP" altLang="en-US" dirty="0"/>
              <a:t>」を行う</a:t>
            </a:r>
            <a:endParaRPr lang="ja-JP" altLang="en-US" dirty="0"/>
          </a:p>
        </p:txBody>
      </p:sp>
      <p:grpSp>
        <p:nvGrpSpPr>
          <p:cNvPr id="28" name="グループ化 27">
            <a:extLst>
              <a:ext uri="{FF2B5EF4-FFF2-40B4-BE49-F238E27FC236}">
                <a16:creationId xmlns:a16="http://schemas.microsoft.com/office/drawing/2014/main" id="{09E01AD6-76BB-A956-1231-2A9DFDA3510B}"/>
              </a:ext>
            </a:extLst>
          </p:cNvPr>
          <p:cNvGrpSpPr/>
          <p:nvPr/>
        </p:nvGrpSpPr>
        <p:grpSpPr>
          <a:xfrm>
            <a:off x="682305" y="5030601"/>
            <a:ext cx="9897653" cy="1693117"/>
            <a:chOff x="720013" y="4483846"/>
            <a:chExt cx="9897653" cy="1693117"/>
          </a:xfrm>
        </p:grpSpPr>
        <p:sp>
          <p:nvSpPr>
            <p:cNvPr id="27" name="矢印: 右 26">
              <a:extLst>
                <a:ext uri="{FF2B5EF4-FFF2-40B4-BE49-F238E27FC236}">
                  <a16:creationId xmlns:a16="http://schemas.microsoft.com/office/drawing/2014/main" id="{F89CF4F5-A6EB-31AF-136D-18E77C10B528}"/>
                </a:ext>
              </a:extLst>
            </p:cNvPr>
            <p:cNvSpPr/>
            <p:nvPr/>
          </p:nvSpPr>
          <p:spPr>
            <a:xfrm>
              <a:off x="4656948" y="5143217"/>
              <a:ext cx="4308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a:extLst>
                <a:ext uri="{FF2B5EF4-FFF2-40B4-BE49-F238E27FC236}">
                  <a16:creationId xmlns:a16="http://schemas.microsoft.com/office/drawing/2014/main" id="{63F75554-1868-16D0-39C4-00DA96FF3BEF}"/>
                </a:ext>
              </a:extLst>
            </p:cNvPr>
            <p:cNvGrpSpPr/>
            <p:nvPr/>
          </p:nvGrpSpPr>
          <p:grpSpPr>
            <a:xfrm>
              <a:off x="720013" y="4483846"/>
              <a:ext cx="9897653" cy="1693117"/>
              <a:chOff x="682306" y="2808183"/>
              <a:chExt cx="9897653" cy="1693117"/>
            </a:xfrm>
          </p:grpSpPr>
          <p:grpSp>
            <p:nvGrpSpPr>
              <p:cNvPr id="16" name="グループ化 15">
                <a:extLst>
                  <a:ext uri="{FF2B5EF4-FFF2-40B4-BE49-F238E27FC236}">
                    <a16:creationId xmlns:a16="http://schemas.microsoft.com/office/drawing/2014/main" id="{C3630406-6C8B-5063-1B87-BCAEE8D4AC99}"/>
                  </a:ext>
                </a:extLst>
              </p:cNvPr>
              <p:cNvGrpSpPr/>
              <p:nvPr/>
            </p:nvGrpSpPr>
            <p:grpSpPr>
              <a:xfrm>
                <a:off x="682306" y="2923998"/>
                <a:ext cx="1827744" cy="1392636"/>
                <a:chOff x="1596706" y="2207560"/>
                <a:chExt cx="1827744" cy="1392636"/>
              </a:xfrm>
            </p:grpSpPr>
            <p:sp>
              <p:nvSpPr>
                <p:cNvPr id="10" name="テキスト ボックス 9">
                  <a:extLst>
                    <a:ext uri="{FF2B5EF4-FFF2-40B4-BE49-F238E27FC236}">
                      <a16:creationId xmlns:a16="http://schemas.microsoft.com/office/drawing/2014/main" id="{2CE2C1BC-C2CA-3356-B1A8-354905608B56}"/>
                    </a:ext>
                  </a:extLst>
                </p:cNvPr>
                <p:cNvSpPr txBox="1"/>
                <p:nvPr/>
              </p:nvSpPr>
              <p:spPr>
                <a:xfrm>
                  <a:off x="1866812" y="3230864"/>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11" name="テキスト ボックス 10">
                  <a:extLst>
                    <a:ext uri="{FF2B5EF4-FFF2-40B4-BE49-F238E27FC236}">
                      <a16:creationId xmlns:a16="http://schemas.microsoft.com/office/drawing/2014/main" id="{2B5CE4FB-16ED-A0EF-0537-BFD73BC88E5D}"/>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13" name="テキスト ボックス 12">
                  <a:extLst>
                    <a:ext uri="{FF2B5EF4-FFF2-40B4-BE49-F238E27FC236}">
                      <a16:creationId xmlns:a16="http://schemas.microsoft.com/office/drawing/2014/main" id="{08B902DA-9AA4-96F1-42C8-A3E572BF5742}"/>
                    </a:ext>
                  </a:extLst>
                </p:cNvPr>
                <p:cNvSpPr txBox="1"/>
                <p:nvPr/>
              </p:nvSpPr>
              <p:spPr>
                <a:xfrm>
                  <a:off x="1943756" y="2713992"/>
                  <a:ext cx="1133644" cy="369332"/>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endParaRPr kumimoji="1" lang="ja-JP" altLang="en-US" dirty="0"/>
                </a:p>
              </p:txBody>
            </p:sp>
          </p:grpSp>
          <p:grpSp>
            <p:nvGrpSpPr>
              <p:cNvPr id="17" name="グループ化 16">
                <a:extLst>
                  <a:ext uri="{FF2B5EF4-FFF2-40B4-BE49-F238E27FC236}">
                    <a16:creationId xmlns:a16="http://schemas.microsoft.com/office/drawing/2014/main" id="{A887779E-C542-1186-C57C-89740D7412FA}"/>
                  </a:ext>
                </a:extLst>
              </p:cNvPr>
              <p:cNvGrpSpPr/>
              <p:nvPr/>
            </p:nvGrpSpPr>
            <p:grpSpPr>
              <a:xfrm>
                <a:off x="2882260" y="2808183"/>
                <a:ext cx="1513556" cy="1508451"/>
                <a:chOff x="7671076" y="2187019"/>
                <a:chExt cx="1513556" cy="1508451"/>
              </a:xfrm>
            </p:grpSpPr>
            <p:sp>
              <p:nvSpPr>
                <p:cNvPr id="12" name="テキスト ボックス 11">
                  <a:extLst>
                    <a:ext uri="{FF2B5EF4-FFF2-40B4-BE49-F238E27FC236}">
                      <a16:creationId xmlns:a16="http://schemas.microsoft.com/office/drawing/2014/main" id="{4412B7FF-ACA1-8596-1C0F-4F8DCAD7A1D2}"/>
                    </a:ext>
                  </a:extLst>
                </p:cNvPr>
                <p:cNvSpPr txBox="1"/>
                <p:nvPr/>
              </p:nvSpPr>
              <p:spPr>
                <a:xfrm>
                  <a:off x="7671076" y="2187019"/>
                  <a:ext cx="1513556" cy="369332"/>
                </a:xfrm>
                <a:prstGeom prst="rect">
                  <a:avLst/>
                </a:prstGeom>
                <a:noFill/>
              </p:spPr>
              <p:txBody>
                <a:bodyPr wrap="none" rtlCol="0">
                  <a:spAutoFit/>
                </a:bodyPr>
                <a:lstStyle/>
                <a:p>
                  <a:r>
                    <a:rPr lang="en-US" altLang="ja-JP" b="1" dirty="0" err="1"/>
                    <a:t>b</a:t>
                  </a:r>
                  <a:r>
                    <a:rPr kumimoji="1" lang="en-US" altLang="ja-JP" b="1" dirty="0" err="1"/>
                    <a:t>ranch_test</a:t>
                  </a:r>
                  <a:endParaRPr kumimoji="1" lang="ja-JP" altLang="en-US" b="1" dirty="0"/>
                </a:p>
              </p:txBody>
            </p:sp>
            <p:sp>
              <p:nvSpPr>
                <p:cNvPr id="14" name="テキスト ボックス 13">
                  <a:extLst>
                    <a:ext uri="{FF2B5EF4-FFF2-40B4-BE49-F238E27FC236}">
                      <a16:creationId xmlns:a16="http://schemas.microsoft.com/office/drawing/2014/main" id="{0C2F39C0-A650-8F41-41C3-72866A9598DD}"/>
                    </a:ext>
                  </a:extLst>
                </p:cNvPr>
                <p:cNvSpPr txBox="1"/>
                <p:nvPr/>
              </p:nvSpPr>
              <p:spPr>
                <a:xfrm>
                  <a:off x="7731189" y="2679807"/>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sp>
              <p:nvSpPr>
                <p:cNvPr id="15" name="テキスト ボックス 14">
                  <a:extLst>
                    <a:ext uri="{FF2B5EF4-FFF2-40B4-BE49-F238E27FC236}">
                      <a16:creationId xmlns:a16="http://schemas.microsoft.com/office/drawing/2014/main" id="{70ADF051-D010-58E3-E25A-AEB6FFBFA917}"/>
                    </a:ext>
                  </a:extLst>
                </p:cNvPr>
                <p:cNvSpPr txBox="1"/>
                <p:nvPr/>
              </p:nvSpPr>
              <p:spPr>
                <a:xfrm>
                  <a:off x="7784088" y="3326138"/>
                  <a:ext cx="1287532" cy="369332"/>
                </a:xfrm>
                <a:prstGeom prst="rect">
                  <a:avLst/>
                </a:prstGeom>
                <a:noFill/>
              </p:spPr>
              <p:txBody>
                <a:bodyPr wrap="none" rtlCol="0">
                  <a:spAutoFit/>
                </a:bodyPr>
                <a:lstStyle/>
                <a:p>
                  <a:r>
                    <a:rPr kumimoji="1" lang="en-US" altLang="ja-JP" dirty="0"/>
                    <a:t>sample.txt</a:t>
                  </a:r>
                  <a:endParaRPr kumimoji="1" lang="ja-JP" altLang="en-US" dirty="0"/>
                </a:p>
              </p:txBody>
            </p:sp>
          </p:grpSp>
          <p:pic>
            <p:nvPicPr>
              <p:cNvPr id="19" name="図 18">
                <a:extLst>
                  <a:ext uri="{FF2B5EF4-FFF2-40B4-BE49-F238E27FC236}">
                    <a16:creationId xmlns:a16="http://schemas.microsoft.com/office/drawing/2014/main" id="{170026C1-5DE9-5781-7626-9779B92DFBEA}"/>
                  </a:ext>
                </a:extLst>
              </p:cNvPr>
              <p:cNvPicPr>
                <a:picLocks noChangeAspect="1"/>
              </p:cNvPicPr>
              <p:nvPr/>
            </p:nvPicPr>
            <p:blipFill>
              <a:blip r:embed="rId2"/>
              <a:stretch>
                <a:fillRect/>
              </a:stretch>
            </p:blipFill>
            <p:spPr>
              <a:xfrm>
                <a:off x="5296055" y="3321327"/>
                <a:ext cx="2847975" cy="714375"/>
              </a:xfrm>
              <a:prstGeom prst="rect">
                <a:avLst/>
              </a:prstGeom>
            </p:spPr>
          </p:pic>
          <p:grpSp>
            <p:nvGrpSpPr>
              <p:cNvPr id="20" name="グループ化 19">
                <a:extLst>
                  <a:ext uri="{FF2B5EF4-FFF2-40B4-BE49-F238E27FC236}">
                    <a16:creationId xmlns:a16="http://schemas.microsoft.com/office/drawing/2014/main" id="{77D53B77-615C-25CB-E1E7-504A24A22A6D}"/>
                  </a:ext>
                </a:extLst>
              </p:cNvPr>
              <p:cNvGrpSpPr/>
              <p:nvPr/>
            </p:nvGrpSpPr>
            <p:grpSpPr>
              <a:xfrm>
                <a:off x="8752215" y="2848918"/>
                <a:ext cx="1827744" cy="1652382"/>
                <a:chOff x="1596706" y="2207560"/>
                <a:chExt cx="1827744" cy="1652382"/>
              </a:xfrm>
            </p:grpSpPr>
            <p:sp>
              <p:nvSpPr>
                <p:cNvPr id="21" name="テキスト ボックス 20">
                  <a:extLst>
                    <a:ext uri="{FF2B5EF4-FFF2-40B4-BE49-F238E27FC236}">
                      <a16:creationId xmlns:a16="http://schemas.microsoft.com/office/drawing/2014/main" id="{DA411D9F-AE35-825A-0A34-DB94AD92FD50}"/>
                    </a:ext>
                  </a:extLst>
                </p:cNvPr>
                <p:cNvSpPr txBox="1"/>
                <p:nvPr/>
              </p:nvSpPr>
              <p:spPr>
                <a:xfrm>
                  <a:off x="1866812" y="3490610"/>
                  <a:ext cx="1287532" cy="369332"/>
                </a:xfrm>
                <a:prstGeom prst="rect">
                  <a:avLst/>
                </a:prstGeom>
                <a:noFill/>
              </p:spPr>
              <p:txBody>
                <a:bodyPr wrap="none" rtlCol="0">
                  <a:spAutoFit/>
                </a:bodyPr>
                <a:lstStyle/>
                <a:p>
                  <a:r>
                    <a:rPr kumimoji="1" lang="en-US" altLang="ja-JP" dirty="0"/>
                    <a:t>sample.txt</a:t>
                  </a:r>
                  <a:endParaRPr kumimoji="1" lang="ja-JP" altLang="en-US" dirty="0"/>
                </a:p>
              </p:txBody>
            </p:sp>
            <p:sp>
              <p:nvSpPr>
                <p:cNvPr id="22" name="テキスト ボックス 21">
                  <a:extLst>
                    <a:ext uri="{FF2B5EF4-FFF2-40B4-BE49-F238E27FC236}">
                      <a16:creationId xmlns:a16="http://schemas.microsoft.com/office/drawing/2014/main" id="{F4255B9F-71CF-5ECC-F703-E789FAB4A243}"/>
                    </a:ext>
                  </a:extLst>
                </p:cNvPr>
                <p:cNvSpPr txBox="1"/>
                <p:nvPr/>
              </p:nvSpPr>
              <p:spPr>
                <a:xfrm>
                  <a:off x="1596706" y="2207560"/>
                  <a:ext cx="1827744" cy="369332"/>
                </a:xfrm>
                <a:prstGeom prst="rect">
                  <a:avLst/>
                </a:prstGeom>
                <a:noFill/>
              </p:spPr>
              <p:txBody>
                <a:bodyPr wrap="none" rtlCol="0">
                  <a:spAutoFit/>
                </a:bodyPr>
                <a:lstStyle/>
                <a:p>
                  <a:r>
                    <a:rPr kumimoji="1" lang="en-US" altLang="ja-JP" b="1" dirty="0"/>
                    <a:t>Master(</a:t>
                  </a:r>
                  <a:r>
                    <a:rPr kumimoji="1" lang="en-US" altLang="ja-JP" b="1" dirty="0">
                      <a:solidFill>
                        <a:srgbClr val="FF0000"/>
                      </a:solidFill>
                    </a:rPr>
                    <a:t>HEAD</a:t>
                  </a:r>
                  <a:r>
                    <a:rPr kumimoji="1" lang="en-US" altLang="ja-JP" b="1" dirty="0"/>
                    <a:t>)</a:t>
                  </a:r>
                  <a:endParaRPr kumimoji="1" lang="ja-JP" altLang="en-US" b="1" dirty="0"/>
                </a:p>
              </p:txBody>
            </p:sp>
            <p:sp>
              <p:nvSpPr>
                <p:cNvPr id="23" name="テキスト ボックス 22">
                  <a:extLst>
                    <a:ext uri="{FF2B5EF4-FFF2-40B4-BE49-F238E27FC236}">
                      <a16:creationId xmlns:a16="http://schemas.microsoft.com/office/drawing/2014/main" id="{7024063C-2CAA-36E6-BFE5-DD0DC01DBF87}"/>
                    </a:ext>
                  </a:extLst>
                </p:cNvPr>
                <p:cNvSpPr txBox="1"/>
                <p:nvPr/>
              </p:nvSpPr>
              <p:spPr>
                <a:xfrm>
                  <a:off x="1943756" y="2713992"/>
                  <a:ext cx="1393330" cy="646331"/>
                </a:xfrm>
                <a:prstGeom prst="rect">
                  <a:avLst/>
                </a:prstGeom>
                <a:noFill/>
                <a:ln w="38100">
                  <a:solidFill>
                    <a:schemeClr val="tx1"/>
                  </a:solidFill>
                </a:ln>
              </p:spPr>
              <p:txBody>
                <a:bodyPr wrap="none" rtlCol="0">
                  <a:spAutoFit/>
                </a:bodyPr>
                <a:lstStyle/>
                <a:p>
                  <a:r>
                    <a:rPr lang="en-US" altLang="ja-JP" b="0" i="0" dirty="0">
                      <a:solidFill>
                        <a:srgbClr val="444444"/>
                      </a:solidFill>
                      <a:effectLst/>
                      <a:latin typeface="Helvetica Neue"/>
                    </a:rPr>
                    <a:t>Hello Git!</a:t>
                  </a:r>
                </a:p>
                <a:p>
                  <a:r>
                    <a:rPr kumimoji="1" lang="en-US" altLang="ja-JP" dirty="0"/>
                    <a:t>branch test</a:t>
                  </a:r>
                  <a:endParaRPr kumimoji="1" lang="ja-JP" altLang="en-US" dirty="0"/>
                </a:p>
              </p:txBody>
            </p:sp>
          </p:grpSp>
        </p:grpSp>
        <p:sp>
          <p:nvSpPr>
            <p:cNvPr id="26" name="テキスト ボックス 25">
              <a:extLst>
                <a:ext uri="{FF2B5EF4-FFF2-40B4-BE49-F238E27FC236}">
                  <a16:creationId xmlns:a16="http://schemas.microsoft.com/office/drawing/2014/main" id="{95FFBEB3-C395-9E69-EA98-6BD1DADC0A2F}"/>
                </a:ext>
              </a:extLst>
            </p:cNvPr>
            <p:cNvSpPr txBox="1"/>
            <p:nvPr/>
          </p:nvSpPr>
          <p:spPr>
            <a:xfrm>
              <a:off x="2209481" y="4976634"/>
              <a:ext cx="697627" cy="707886"/>
            </a:xfrm>
            <a:prstGeom prst="rect">
              <a:avLst/>
            </a:prstGeom>
            <a:noFill/>
          </p:spPr>
          <p:txBody>
            <a:bodyPr wrap="none" rtlCol="0">
              <a:spAutoFit/>
            </a:bodyPr>
            <a:lstStyle/>
            <a:p>
              <a:r>
                <a:rPr kumimoji="1" lang="ja-JP" altLang="en-US" sz="4000" dirty="0"/>
                <a:t>＋</a:t>
              </a:r>
            </a:p>
          </p:txBody>
        </p:sp>
      </p:grpSp>
    </p:spTree>
    <p:extLst>
      <p:ext uri="{BB962C8B-B14F-4D97-AF65-F5344CB8AC3E}">
        <p14:creationId xmlns:p14="http://schemas.microsoft.com/office/powerpoint/2010/main" val="163905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1F3AE-278D-EF28-077F-86A8096CA0E1}"/>
              </a:ext>
            </a:extLst>
          </p:cNvPr>
          <p:cNvSpPr>
            <a:spLocks noGrp="1"/>
          </p:cNvSpPr>
          <p:nvPr>
            <p:ph type="title"/>
          </p:nvPr>
        </p:nvSpPr>
        <p:spPr/>
        <p:txBody>
          <a:bodyPr>
            <a:normAutofit/>
          </a:bodyPr>
          <a:lstStyle/>
          <a:p>
            <a:r>
              <a:rPr lang="ja-JP" altLang="en-US" b="1" i="0" dirty="0">
                <a:solidFill>
                  <a:srgbClr val="444444"/>
                </a:solidFill>
                <a:effectLst/>
              </a:rPr>
              <a:t>ブランチの削除</a:t>
            </a:r>
            <a:br>
              <a:rPr lang="ja-JP" altLang="en-US" b="1" i="0" dirty="0">
                <a:solidFill>
                  <a:srgbClr val="444444"/>
                </a:solidFill>
                <a:effectLst/>
              </a:rPr>
            </a:br>
            <a:r>
              <a:rPr lang="ja-JP" altLang="en-US" b="1" i="0" dirty="0">
                <a:solidFill>
                  <a:srgbClr val="444444"/>
                </a:solidFill>
                <a:effectLst/>
              </a:rPr>
              <a:t>ブランチ名の変更</a:t>
            </a:r>
            <a:endParaRPr kumimoji="1" lang="ja-JP" altLang="en-US" dirty="0"/>
          </a:p>
        </p:txBody>
      </p:sp>
      <p:sp>
        <p:nvSpPr>
          <p:cNvPr id="3" name="コンテンツ プレースホルダー 2">
            <a:extLst>
              <a:ext uri="{FF2B5EF4-FFF2-40B4-BE49-F238E27FC236}">
                <a16:creationId xmlns:a16="http://schemas.microsoft.com/office/drawing/2014/main" id="{B5C20365-ADC1-76B2-BE67-312456C9F561}"/>
              </a:ext>
            </a:extLst>
          </p:cNvPr>
          <p:cNvSpPr>
            <a:spLocks noGrp="1"/>
          </p:cNvSpPr>
          <p:nvPr>
            <p:ph idx="1"/>
          </p:nvPr>
        </p:nvSpPr>
        <p:spPr/>
        <p:txBody>
          <a:bodyPr/>
          <a:lstStyle/>
          <a:p>
            <a:r>
              <a:rPr kumimoji="1" lang="ja-JP" altLang="en-US" sz="2400" dirty="0"/>
              <a:t>削除するには「</a:t>
            </a:r>
            <a:r>
              <a:rPr kumimoji="1" lang="en-US" altLang="ja-JP" sz="2400" dirty="0"/>
              <a:t>git branch</a:t>
            </a:r>
            <a:r>
              <a:rPr kumimoji="1" lang="ja-JP" altLang="en-US" sz="2400" dirty="0"/>
              <a:t>」コマンドで「</a:t>
            </a:r>
            <a:r>
              <a:rPr kumimoji="1" lang="en-US" altLang="ja-JP" sz="2400" dirty="0"/>
              <a:t>-d</a:t>
            </a:r>
            <a:r>
              <a:rPr kumimoji="1" lang="ja-JP" altLang="en-US" sz="2400" dirty="0"/>
              <a:t>」オプションを指定</a:t>
            </a:r>
            <a:endParaRPr lang="en-US" altLang="ja-JP" sz="2400" dirty="0"/>
          </a:p>
          <a:p>
            <a:endParaRPr kumimoji="1" lang="en-US" altLang="ja-JP" dirty="0"/>
          </a:p>
          <a:p>
            <a:pPr marL="0" indent="0">
              <a:buNone/>
            </a:pPr>
            <a:endParaRPr kumimoji="1" lang="en-US" altLang="ja-JP" dirty="0"/>
          </a:p>
          <a:p>
            <a:r>
              <a:rPr lang="ja-JP" altLang="en-US" b="0" i="0" dirty="0">
                <a:solidFill>
                  <a:srgbClr val="444444"/>
                </a:solidFill>
                <a:effectLst/>
                <a:latin typeface="Helvetica Neue"/>
              </a:rPr>
              <a:t>ブランチ名を変更する場合は「</a:t>
            </a:r>
            <a:r>
              <a:rPr lang="en-US" altLang="ja-JP" b="0" i="0" dirty="0">
                <a:solidFill>
                  <a:srgbClr val="444444"/>
                </a:solidFill>
                <a:effectLst/>
                <a:latin typeface="Helvetica Neue"/>
              </a:rPr>
              <a:t>-m</a:t>
            </a:r>
            <a:r>
              <a:rPr lang="ja-JP" altLang="en-US" b="0" i="0" dirty="0">
                <a:solidFill>
                  <a:srgbClr val="444444"/>
                </a:solidFill>
                <a:effectLst/>
                <a:latin typeface="Helvetica Neue"/>
              </a:rPr>
              <a:t>」オプションを指定</a:t>
            </a:r>
            <a:endParaRPr lang="en-US" altLang="ja-JP" b="0" i="0" dirty="0">
              <a:solidFill>
                <a:srgbClr val="444444"/>
              </a:solidFill>
              <a:effectLst/>
              <a:latin typeface="Helvetica Neue"/>
            </a:endParaRPr>
          </a:p>
          <a:p>
            <a:endParaRPr kumimoji="1" lang="en-US" altLang="ja-JP" dirty="0">
              <a:solidFill>
                <a:srgbClr val="444444"/>
              </a:solidFill>
              <a:latin typeface="Helvetica Neue"/>
            </a:endParaRPr>
          </a:p>
          <a:p>
            <a:r>
              <a:rPr lang="ja-JP" altLang="en-US" b="0" i="0" dirty="0">
                <a:solidFill>
                  <a:srgbClr val="444444"/>
                </a:solidFill>
                <a:effectLst/>
                <a:latin typeface="Helvetica Neue"/>
              </a:rPr>
              <a:t>現在の作業中のブランチを変更する場合は新しいブランチ名を指定するだけで</a:t>
            </a:r>
            <a:r>
              <a:rPr lang="en-US" altLang="ja-JP" b="0" i="0" dirty="0">
                <a:solidFill>
                  <a:srgbClr val="444444"/>
                </a:solidFill>
                <a:effectLst/>
                <a:latin typeface="Helvetica Neue"/>
              </a:rPr>
              <a:t>OK</a:t>
            </a:r>
            <a:endParaRPr kumimoji="1" lang="ja-JP" altLang="en-US" dirty="0"/>
          </a:p>
        </p:txBody>
      </p:sp>
      <p:pic>
        <p:nvPicPr>
          <p:cNvPr id="7" name="図 6">
            <a:extLst>
              <a:ext uri="{FF2B5EF4-FFF2-40B4-BE49-F238E27FC236}">
                <a16:creationId xmlns:a16="http://schemas.microsoft.com/office/drawing/2014/main" id="{0FD019EF-053C-64D5-33DA-01C5A2081D24}"/>
              </a:ext>
            </a:extLst>
          </p:cNvPr>
          <p:cNvPicPr>
            <a:picLocks noChangeAspect="1"/>
          </p:cNvPicPr>
          <p:nvPr/>
        </p:nvPicPr>
        <p:blipFill>
          <a:blip r:embed="rId2"/>
          <a:stretch>
            <a:fillRect/>
          </a:stretch>
        </p:blipFill>
        <p:spPr>
          <a:xfrm>
            <a:off x="1215075" y="2267605"/>
            <a:ext cx="3238500" cy="714375"/>
          </a:xfrm>
          <a:prstGeom prst="rect">
            <a:avLst/>
          </a:prstGeom>
        </p:spPr>
      </p:pic>
      <p:pic>
        <p:nvPicPr>
          <p:cNvPr id="9" name="図 8">
            <a:extLst>
              <a:ext uri="{FF2B5EF4-FFF2-40B4-BE49-F238E27FC236}">
                <a16:creationId xmlns:a16="http://schemas.microsoft.com/office/drawing/2014/main" id="{520D9BE7-B1CE-6EAF-D10F-440F6C7F6BB3}"/>
              </a:ext>
            </a:extLst>
          </p:cNvPr>
          <p:cNvPicPr>
            <a:picLocks noChangeAspect="1"/>
          </p:cNvPicPr>
          <p:nvPr/>
        </p:nvPicPr>
        <p:blipFill>
          <a:blip r:embed="rId3"/>
          <a:stretch>
            <a:fillRect/>
          </a:stretch>
        </p:blipFill>
        <p:spPr>
          <a:xfrm>
            <a:off x="1215075" y="3748881"/>
            <a:ext cx="5486400" cy="504825"/>
          </a:xfrm>
          <a:prstGeom prst="rect">
            <a:avLst/>
          </a:prstGeom>
        </p:spPr>
      </p:pic>
      <p:pic>
        <p:nvPicPr>
          <p:cNvPr id="11" name="図 10">
            <a:extLst>
              <a:ext uri="{FF2B5EF4-FFF2-40B4-BE49-F238E27FC236}">
                <a16:creationId xmlns:a16="http://schemas.microsoft.com/office/drawing/2014/main" id="{A851D196-263E-270A-851A-ED51AE8CAA8B}"/>
              </a:ext>
            </a:extLst>
          </p:cNvPr>
          <p:cNvPicPr>
            <a:picLocks noChangeAspect="1"/>
          </p:cNvPicPr>
          <p:nvPr/>
        </p:nvPicPr>
        <p:blipFill>
          <a:blip r:embed="rId4"/>
          <a:stretch>
            <a:fillRect/>
          </a:stretch>
        </p:blipFill>
        <p:spPr>
          <a:xfrm>
            <a:off x="1215075" y="5268740"/>
            <a:ext cx="3790950" cy="466725"/>
          </a:xfrm>
          <a:prstGeom prst="rect">
            <a:avLst/>
          </a:prstGeom>
        </p:spPr>
      </p:pic>
    </p:spTree>
    <p:extLst>
      <p:ext uri="{BB962C8B-B14F-4D97-AF65-F5344CB8AC3E}">
        <p14:creationId xmlns:p14="http://schemas.microsoft.com/office/powerpoint/2010/main" val="1581868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F39940-1907-B257-6208-44B12BB27344}"/>
              </a:ext>
            </a:extLst>
          </p:cNvPr>
          <p:cNvSpPr>
            <a:spLocks noGrp="1"/>
          </p:cNvSpPr>
          <p:nvPr>
            <p:ph type="title"/>
          </p:nvPr>
        </p:nvSpPr>
        <p:spPr/>
        <p:txBody>
          <a:bodyPr/>
          <a:lstStyle/>
          <a:p>
            <a:r>
              <a:rPr kumimoji="1" lang="en-US" altLang="ja-JP" b="1" dirty="0"/>
              <a:t>Git</a:t>
            </a:r>
            <a:r>
              <a:rPr kumimoji="1" lang="ja-JP" altLang="en-US" b="1" dirty="0"/>
              <a:t>と</a:t>
            </a:r>
            <a:r>
              <a:rPr kumimoji="1" lang="en-US" altLang="ja-JP" b="1" dirty="0"/>
              <a:t>GitHub</a:t>
            </a:r>
            <a:r>
              <a:rPr kumimoji="1" lang="ja-JP" altLang="en-US" b="1" dirty="0"/>
              <a:t>の連動方法</a:t>
            </a:r>
          </a:p>
        </p:txBody>
      </p:sp>
      <p:sp>
        <p:nvSpPr>
          <p:cNvPr id="3" name="コンテンツ プレースホルダー 2">
            <a:extLst>
              <a:ext uri="{FF2B5EF4-FFF2-40B4-BE49-F238E27FC236}">
                <a16:creationId xmlns:a16="http://schemas.microsoft.com/office/drawing/2014/main" id="{B5A5E3F6-A074-1ADF-0A80-FC739AD0088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A57CBD27-2187-0DE6-F37C-8841FF8F8AF0}"/>
              </a:ext>
            </a:extLst>
          </p:cNvPr>
          <p:cNvPicPr>
            <a:picLocks noChangeAspect="1"/>
          </p:cNvPicPr>
          <p:nvPr/>
        </p:nvPicPr>
        <p:blipFill>
          <a:blip r:embed="rId2"/>
          <a:stretch>
            <a:fillRect/>
          </a:stretch>
        </p:blipFill>
        <p:spPr>
          <a:xfrm>
            <a:off x="116732" y="1690688"/>
            <a:ext cx="11546732" cy="4368595"/>
          </a:xfrm>
          <a:prstGeom prst="rect">
            <a:avLst/>
          </a:prstGeom>
        </p:spPr>
      </p:pic>
      <p:sp>
        <p:nvSpPr>
          <p:cNvPr id="6" name="正方形/長方形 5">
            <a:extLst>
              <a:ext uri="{FF2B5EF4-FFF2-40B4-BE49-F238E27FC236}">
                <a16:creationId xmlns:a16="http://schemas.microsoft.com/office/drawing/2014/main" id="{8611CF99-573B-C7C2-217C-F34E82371C08}"/>
              </a:ext>
            </a:extLst>
          </p:cNvPr>
          <p:cNvSpPr/>
          <p:nvPr/>
        </p:nvSpPr>
        <p:spPr>
          <a:xfrm>
            <a:off x="9698476" y="2414639"/>
            <a:ext cx="105925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0CAFC4-5505-28AC-7689-19CD58E1A14C}"/>
              </a:ext>
            </a:extLst>
          </p:cNvPr>
          <p:cNvSpPr/>
          <p:nvPr/>
        </p:nvSpPr>
        <p:spPr>
          <a:xfrm>
            <a:off x="10126494" y="4205374"/>
            <a:ext cx="558212"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2CE5413-BDFF-1E85-50D3-DA082ADC1247}"/>
              </a:ext>
            </a:extLst>
          </p:cNvPr>
          <p:cNvSpPr txBox="1"/>
          <p:nvPr/>
        </p:nvSpPr>
        <p:spPr>
          <a:xfrm>
            <a:off x="5150155" y="2362215"/>
            <a:ext cx="2074607" cy="369332"/>
          </a:xfrm>
          <a:prstGeom prst="rect">
            <a:avLst/>
          </a:prstGeom>
          <a:solidFill>
            <a:schemeClr val="bg1"/>
          </a:solidFill>
        </p:spPr>
        <p:txBody>
          <a:bodyPr wrap="none" rtlCol="0">
            <a:spAutoFit/>
          </a:bodyPr>
          <a:lstStyle/>
          <a:p>
            <a:r>
              <a:rPr kumimoji="1" lang="en-US" altLang="ja-JP" dirty="0">
                <a:solidFill>
                  <a:srgbClr val="FF0000"/>
                </a:solidFill>
              </a:rPr>
              <a:t>1.Code</a:t>
            </a:r>
            <a:r>
              <a:rPr kumimoji="1" lang="ja-JP" altLang="en-US" dirty="0">
                <a:solidFill>
                  <a:srgbClr val="FF0000"/>
                </a:solidFill>
              </a:rPr>
              <a:t>をクリック</a:t>
            </a:r>
          </a:p>
        </p:txBody>
      </p:sp>
      <p:sp>
        <p:nvSpPr>
          <p:cNvPr id="9" name="テキスト ボックス 8">
            <a:extLst>
              <a:ext uri="{FF2B5EF4-FFF2-40B4-BE49-F238E27FC236}">
                <a16:creationId xmlns:a16="http://schemas.microsoft.com/office/drawing/2014/main" id="{1C983325-83FA-9257-1250-E5D9E0B9617E}"/>
              </a:ext>
            </a:extLst>
          </p:cNvPr>
          <p:cNvSpPr txBox="1"/>
          <p:nvPr/>
        </p:nvSpPr>
        <p:spPr>
          <a:xfrm>
            <a:off x="5150155" y="2916213"/>
            <a:ext cx="2218877" cy="369332"/>
          </a:xfrm>
          <a:prstGeom prst="rect">
            <a:avLst/>
          </a:prstGeom>
          <a:solidFill>
            <a:schemeClr val="bg1"/>
          </a:solidFill>
        </p:spPr>
        <p:txBody>
          <a:bodyPr wrap="none" rtlCol="0">
            <a:spAutoFit/>
          </a:bodyPr>
          <a:lstStyle/>
          <a:p>
            <a:r>
              <a:rPr kumimoji="1" lang="en-US" altLang="ja-JP" dirty="0">
                <a:solidFill>
                  <a:srgbClr val="FF0000"/>
                </a:solidFill>
              </a:rPr>
              <a:t>2.</a:t>
            </a:r>
            <a:r>
              <a:rPr kumimoji="1" lang="ja-JP" altLang="en-US" dirty="0">
                <a:solidFill>
                  <a:srgbClr val="FF0000"/>
                </a:solidFill>
              </a:rPr>
              <a:t>アドレスをコピー</a:t>
            </a:r>
          </a:p>
        </p:txBody>
      </p:sp>
      <p:cxnSp>
        <p:nvCxnSpPr>
          <p:cNvPr id="10" name="直線矢印コネクタ 9">
            <a:extLst>
              <a:ext uri="{FF2B5EF4-FFF2-40B4-BE49-F238E27FC236}">
                <a16:creationId xmlns:a16="http://schemas.microsoft.com/office/drawing/2014/main" id="{F7A9FCB6-CC7E-1F45-E8D1-547AC484B537}"/>
              </a:ext>
            </a:extLst>
          </p:cNvPr>
          <p:cNvCxnSpPr>
            <a:cxnSpLocks/>
            <a:stCxn id="8" idx="3"/>
            <a:endCxn id="6" idx="1"/>
          </p:cNvCxnSpPr>
          <p:nvPr/>
        </p:nvCxnSpPr>
        <p:spPr>
          <a:xfrm>
            <a:off x="7224762" y="2546881"/>
            <a:ext cx="2473714" cy="3203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線矢印コネクタ 12">
            <a:extLst>
              <a:ext uri="{FF2B5EF4-FFF2-40B4-BE49-F238E27FC236}">
                <a16:creationId xmlns:a16="http://schemas.microsoft.com/office/drawing/2014/main" id="{59C82DED-99F1-04A4-D953-41EE5AF87E28}"/>
              </a:ext>
            </a:extLst>
          </p:cNvPr>
          <p:cNvCxnSpPr>
            <a:cxnSpLocks/>
            <a:stCxn id="9" idx="3"/>
            <a:endCxn id="7" idx="1"/>
          </p:cNvCxnSpPr>
          <p:nvPr/>
        </p:nvCxnSpPr>
        <p:spPr>
          <a:xfrm>
            <a:off x="7369032" y="3100879"/>
            <a:ext cx="2757462" cy="12687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062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E59BB-025E-888B-1FAA-8E37A6CC86CD}"/>
              </a:ext>
            </a:extLst>
          </p:cNvPr>
          <p:cNvSpPr>
            <a:spLocks noGrp="1"/>
          </p:cNvSpPr>
          <p:nvPr>
            <p:ph type="title"/>
          </p:nvPr>
        </p:nvSpPr>
        <p:spPr>
          <a:xfrm>
            <a:off x="429999" y="344394"/>
            <a:ext cx="10515600" cy="1325563"/>
          </a:xfrm>
        </p:spPr>
        <p:txBody>
          <a:bodyPr/>
          <a:lstStyle/>
          <a:p>
            <a:r>
              <a:rPr kumimoji="1" lang="ja-JP" altLang="en-US" b="1" dirty="0"/>
              <a:t>リポジトリをクローンする</a:t>
            </a:r>
          </a:p>
        </p:txBody>
      </p:sp>
      <p:sp>
        <p:nvSpPr>
          <p:cNvPr id="3" name="コンテンツ プレースホルダー 2">
            <a:extLst>
              <a:ext uri="{FF2B5EF4-FFF2-40B4-BE49-F238E27FC236}">
                <a16:creationId xmlns:a16="http://schemas.microsoft.com/office/drawing/2014/main" id="{B32E7AC1-CF2F-75F7-5EFE-6458778C54CD}"/>
              </a:ext>
            </a:extLst>
          </p:cNvPr>
          <p:cNvSpPr>
            <a:spLocks noGrp="1"/>
          </p:cNvSpPr>
          <p:nvPr>
            <p:ph idx="1"/>
          </p:nvPr>
        </p:nvSpPr>
        <p:spPr>
          <a:xfrm>
            <a:off x="838200" y="1472414"/>
            <a:ext cx="10515600" cy="1407769"/>
          </a:xfrm>
        </p:spPr>
        <p:txBody>
          <a:bodyPr/>
          <a:lstStyle/>
          <a:p>
            <a:r>
              <a:rPr kumimoji="1" lang="ja-JP" altLang="en-US" dirty="0"/>
              <a:t>リモートリポジトリから管理ファイルを取得する</a:t>
            </a:r>
          </a:p>
        </p:txBody>
      </p:sp>
      <p:pic>
        <p:nvPicPr>
          <p:cNvPr id="5" name="図 4">
            <a:extLst>
              <a:ext uri="{FF2B5EF4-FFF2-40B4-BE49-F238E27FC236}">
                <a16:creationId xmlns:a16="http://schemas.microsoft.com/office/drawing/2014/main" id="{7E285D1A-88DF-53B0-8FFA-081DBC45D212}"/>
              </a:ext>
            </a:extLst>
          </p:cNvPr>
          <p:cNvPicPr>
            <a:picLocks noChangeAspect="1"/>
          </p:cNvPicPr>
          <p:nvPr/>
        </p:nvPicPr>
        <p:blipFill>
          <a:blip r:embed="rId2"/>
          <a:stretch>
            <a:fillRect/>
          </a:stretch>
        </p:blipFill>
        <p:spPr>
          <a:xfrm>
            <a:off x="941698" y="2099789"/>
            <a:ext cx="7437219" cy="503106"/>
          </a:xfrm>
          <a:prstGeom prst="rect">
            <a:avLst/>
          </a:prstGeom>
        </p:spPr>
      </p:pic>
      <p:sp>
        <p:nvSpPr>
          <p:cNvPr id="6" name="タイトル 1">
            <a:extLst>
              <a:ext uri="{FF2B5EF4-FFF2-40B4-BE49-F238E27FC236}">
                <a16:creationId xmlns:a16="http://schemas.microsoft.com/office/drawing/2014/main" id="{FA0BB2F0-DA03-AB2C-409A-CD562857524D}"/>
              </a:ext>
            </a:extLst>
          </p:cNvPr>
          <p:cNvSpPr txBox="1">
            <a:spLocks/>
          </p:cNvSpPr>
          <p:nvPr/>
        </p:nvSpPr>
        <p:spPr>
          <a:xfrm>
            <a:off x="1" y="336265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b="1" dirty="0"/>
              <a:t>ローカルリポジトリとリモートリポジトリを紐づけをする</a:t>
            </a:r>
          </a:p>
        </p:txBody>
      </p:sp>
      <p:sp>
        <p:nvSpPr>
          <p:cNvPr id="7" name="コンテンツ プレースホルダー 2">
            <a:extLst>
              <a:ext uri="{FF2B5EF4-FFF2-40B4-BE49-F238E27FC236}">
                <a16:creationId xmlns:a16="http://schemas.microsoft.com/office/drawing/2014/main" id="{B14752AB-B08F-97CC-B8A5-BDA14865797B}"/>
              </a:ext>
            </a:extLst>
          </p:cNvPr>
          <p:cNvSpPr txBox="1">
            <a:spLocks/>
          </p:cNvSpPr>
          <p:nvPr/>
        </p:nvSpPr>
        <p:spPr>
          <a:xfrm>
            <a:off x="941698" y="4443055"/>
            <a:ext cx="10515600" cy="140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作業用フォルダに移動し、下記のコマンドを入力して</a:t>
            </a:r>
            <a:endParaRPr lang="en-US" altLang="ja-JP" dirty="0"/>
          </a:p>
          <a:p>
            <a:pPr marL="0" indent="0">
              <a:buNone/>
            </a:pPr>
            <a:r>
              <a:rPr lang="ja-JP" altLang="en-US" b="1" dirty="0"/>
              <a:t>  </a:t>
            </a:r>
            <a:r>
              <a:rPr lang="ja-JP" altLang="en-US" sz="2800" dirty="0"/>
              <a:t>リモートリポジトリ</a:t>
            </a:r>
            <a:r>
              <a:rPr lang="ja-JP" altLang="en-US" dirty="0"/>
              <a:t>と紐づけする</a:t>
            </a:r>
          </a:p>
        </p:txBody>
      </p:sp>
      <p:pic>
        <p:nvPicPr>
          <p:cNvPr id="9" name="図 8">
            <a:extLst>
              <a:ext uri="{FF2B5EF4-FFF2-40B4-BE49-F238E27FC236}">
                <a16:creationId xmlns:a16="http://schemas.microsoft.com/office/drawing/2014/main" id="{F5F7ED98-C750-71AC-E2C1-871ABD73AE33}"/>
              </a:ext>
            </a:extLst>
          </p:cNvPr>
          <p:cNvPicPr>
            <a:picLocks noChangeAspect="1"/>
          </p:cNvPicPr>
          <p:nvPr/>
        </p:nvPicPr>
        <p:blipFill>
          <a:blip r:embed="rId3"/>
          <a:stretch>
            <a:fillRect/>
          </a:stretch>
        </p:blipFill>
        <p:spPr>
          <a:xfrm>
            <a:off x="941699" y="5401624"/>
            <a:ext cx="9858375" cy="416242"/>
          </a:xfrm>
          <a:prstGeom prst="rect">
            <a:avLst/>
          </a:prstGeom>
        </p:spPr>
      </p:pic>
    </p:spTree>
    <p:extLst>
      <p:ext uri="{BB962C8B-B14F-4D97-AF65-F5344CB8AC3E}">
        <p14:creationId xmlns:p14="http://schemas.microsoft.com/office/powerpoint/2010/main" val="373084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F0A87-F7A6-8AB7-E5AD-C26B18778ED6}"/>
              </a:ext>
            </a:extLst>
          </p:cNvPr>
          <p:cNvSpPr>
            <a:spLocks noGrp="1"/>
          </p:cNvSpPr>
          <p:nvPr>
            <p:ph type="title"/>
          </p:nvPr>
        </p:nvSpPr>
        <p:spPr/>
        <p:txBody>
          <a:bodyPr/>
          <a:lstStyle/>
          <a:p>
            <a:r>
              <a:rPr kumimoji="1" lang="ja-JP" altLang="en-US" dirty="0"/>
              <a:t>リモートリポジトリにプッシュする</a:t>
            </a:r>
          </a:p>
        </p:txBody>
      </p:sp>
      <p:sp>
        <p:nvSpPr>
          <p:cNvPr id="3" name="コンテンツ プレースホルダー 2">
            <a:extLst>
              <a:ext uri="{FF2B5EF4-FFF2-40B4-BE49-F238E27FC236}">
                <a16:creationId xmlns:a16="http://schemas.microsoft.com/office/drawing/2014/main" id="{08DFA5DA-BE70-CFBA-941F-2A3382DE01DB}"/>
              </a:ext>
            </a:extLst>
          </p:cNvPr>
          <p:cNvSpPr>
            <a:spLocks noGrp="1"/>
          </p:cNvSpPr>
          <p:nvPr>
            <p:ph idx="1"/>
          </p:nvPr>
        </p:nvSpPr>
        <p:spPr/>
        <p:txBody>
          <a:bodyPr/>
          <a:lstStyle/>
          <a:p>
            <a:r>
              <a:rPr kumimoji="1" lang="ja-JP" altLang="en-US" dirty="0"/>
              <a:t>ローカルリポジトリでコミットしたファイルを</a:t>
            </a:r>
            <a:endParaRPr kumimoji="1" lang="en-US" altLang="ja-JP" dirty="0"/>
          </a:p>
          <a:p>
            <a:pPr marL="0" indent="0">
              <a:buNone/>
            </a:pPr>
            <a:r>
              <a:rPr kumimoji="1" lang="ja-JP" altLang="en-US" dirty="0"/>
              <a:t>  リモートリポジトリ</a:t>
            </a:r>
            <a:r>
              <a:rPr lang="ja-JP" altLang="en-US" dirty="0"/>
              <a:t>にプッシュ</a:t>
            </a:r>
            <a:r>
              <a:rPr lang="en-US" altLang="ja-JP" dirty="0"/>
              <a:t>(</a:t>
            </a:r>
            <a:r>
              <a:rPr lang="ja-JP" altLang="en-US" dirty="0"/>
              <a:t>保存</a:t>
            </a:r>
            <a:r>
              <a:rPr lang="en-US" altLang="ja-JP" dirty="0"/>
              <a:t>)</a:t>
            </a:r>
            <a:r>
              <a:rPr lang="ja-JP" altLang="en-US" dirty="0"/>
              <a:t>する</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kumimoji="1" lang="en-US" altLang="ja-JP" dirty="0"/>
              <a:t>GitHub</a:t>
            </a:r>
            <a:r>
              <a:rPr kumimoji="1" lang="ja-JP" altLang="en-US" dirty="0"/>
              <a:t>のユーザ名とパスワードを求められるので、</a:t>
            </a:r>
            <a:endParaRPr kumimoji="1" lang="en-US" altLang="ja-JP" dirty="0"/>
          </a:p>
          <a:p>
            <a:pPr marL="0" indent="0">
              <a:buNone/>
            </a:pPr>
            <a:r>
              <a:rPr lang="ja-JP" altLang="en-US" dirty="0"/>
              <a:t>　</a:t>
            </a:r>
            <a:r>
              <a:rPr kumimoji="1" lang="ja-JP" altLang="en-US" dirty="0"/>
              <a:t>アカウント登録時に設定した内容を入力</a:t>
            </a:r>
          </a:p>
        </p:txBody>
      </p:sp>
      <p:pic>
        <p:nvPicPr>
          <p:cNvPr id="5" name="図 4">
            <a:extLst>
              <a:ext uri="{FF2B5EF4-FFF2-40B4-BE49-F238E27FC236}">
                <a16:creationId xmlns:a16="http://schemas.microsoft.com/office/drawing/2014/main" id="{3D23F447-88FF-1B46-BEA2-196D9AE9CB7C}"/>
              </a:ext>
            </a:extLst>
          </p:cNvPr>
          <p:cNvPicPr>
            <a:picLocks noChangeAspect="1"/>
          </p:cNvPicPr>
          <p:nvPr/>
        </p:nvPicPr>
        <p:blipFill>
          <a:blip r:embed="rId2"/>
          <a:stretch>
            <a:fillRect/>
          </a:stretch>
        </p:blipFill>
        <p:spPr>
          <a:xfrm>
            <a:off x="970786" y="3024261"/>
            <a:ext cx="9819320" cy="809478"/>
          </a:xfrm>
          <a:prstGeom prst="rect">
            <a:avLst/>
          </a:prstGeom>
        </p:spPr>
      </p:pic>
    </p:spTree>
    <p:extLst>
      <p:ext uri="{BB962C8B-B14F-4D97-AF65-F5344CB8AC3E}">
        <p14:creationId xmlns:p14="http://schemas.microsoft.com/office/powerpoint/2010/main" val="1210750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3DB1A-F15B-0285-E793-020EDE8F501F}"/>
              </a:ext>
            </a:extLst>
          </p:cNvPr>
          <p:cNvSpPr>
            <a:spLocks noGrp="1"/>
          </p:cNvSpPr>
          <p:nvPr>
            <p:ph type="title"/>
          </p:nvPr>
        </p:nvSpPr>
        <p:spPr/>
        <p:txBody>
          <a:bodyPr/>
          <a:lstStyle/>
          <a:p>
            <a:r>
              <a:rPr kumimoji="1" lang="ja-JP" altLang="en-US" b="1" dirty="0"/>
              <a:t>リモートリポジトリからプルする</a:t>
            </a:r>
          </a:p>
        </p:txBody>
      </p:sp>
      <p:sp>
        <p:nvSpPr>
          <p:cNvPr id="3" name="コンテンツ プレースホルダー 2">
            <a:extLst>
              <a:ext uri="{FF2B5EF4-FFF2-40B4-BE49-F238E27FC236}">
                <a16:creationId xmlns:a16="http://schemas.microsoft.com/office/drawing/2014/main" id="{C51C4588-B6DE-FBDD-91DE-E6FA21A7A41D}"/>
              </a:ext>
            </a:extLst>
          </p:cNvPr>
          <p:cNvSpPr>
            <a:spLocks noGrp="1"/>
          </p:cNvSpPr>
          <p:nvPr>
            <p:ph idx="1"/>
          </p:nvPr>
        </p:nvSpPr>
        <p:spPr/>
        <p:txBody>
          <a:bodyPr/>
          <a:lstStyle/>
          <a:p>
            <a:r>
              <a:rPr kumimoji="1" lang="ja-JP" altLang="en-US" dirty="0"/>
              <a:t>リモートリポジトリが他の利用者に変更された場合、</a:t>
            </a:r>
            <a:endParaRPr kumimoji="1" lang="en-US" altLang="ja-JP" dirty="0"/>
          </a:p>
          <a:p>
            <a:pPr marL="0" indent="0">
              <a:buNone/>
            </a:pPr>
            <a:r>
              <a:rPr lang="ja-JP" altLang="en-US" dirty="0"/>
              <a:t>　変更されたことをローカルリポジトリにプル</a:t>
            </a:r>
            <a:r>
              <a:rPr lang="en-US" altLang="ja-JP" dirty="0"/>
              <a:t>(</a:t>
            </a:r>
            <a:r>
              <a:rPr lang="ja-JP" altLang="en-US" dirty="0"/>
              <a:t>反映</a:t>
            </a:r>
            <a:r>
              <a:rPr lang="en-US" altLang="ja-JP" dirty="0"/>
              <a:t>)</a:t>
            </a:r>
            <a:r>
              <a:rPr lang="ja-JP" altLang="en-US" dirty="0"/>
              <a:t>する</a:t>
            </a:r>
            <a:endParaRPr kumimoji="1" lang="ja-JP" altLang="en-US" dirty="0"/>
          </a:p>
        </p:txBody>
      </p:sp>
      <p:pic>
        <p:nvPicPr>
          <p:cNvPr id="5" name="図 4">
            <a:extLst>
              <a:ext uri="{FF2B5EF4-FFF2-40B4-BE49-F238E27FC236}">
                <a16:creationId xmlns:a16="http://schemas.microsoft.com/office/drawing/2014/main" id="{4E208F4C-6605-ACFC-950A-7EEE7D1B9446}"/>
              </a:ext>
            </a:extLst>
          </p:cNvPr>
          <p:cNvPicPr>
            <a:picLocks noChangeAspect="1"/>
          </p:cNvPicPr>
          <p:nvPr/>
        </p:nvPicPr>
        <p:blipFill>
          <a:blip r:embed="rId2"/>
          <a:stretch>
            <a:fillRect/>
          </a:stretch>
        </p:blipFill>
        <p:spPr>
          <a:xfrm>
            <a:off x="1337623" y="2961341"/>
            <a:ext cx="3645133" cy="781100"/>
          </a:xfrm>
          <a:prstGeom prst="rect">
            <a:avLst/>
          </a:prstGeom>
        </p:spPr>
      </p:pic>
      <p:pic>
        <p:nvPicPr>
          <p:cNvPr id="1026" name="Picture 2" descr="git pullの概念解説図(pullする前)">
            <a:extLst>
              <a:ext uri="{FF2B5EF4-FFF2-40B4-BE49-F238E27FC236}">
                <a16:creationId xmlns:a16="http://schemas.microsoft.com/office/drawing/2014/main" id="{8A39E516-F047-15B4-86CF-71B377FF0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850" y="3986413"/>
            <a:ext cx="3288681" cy="2579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 pullの概念解説図(pullした後)">
            <a:extLst>
              <a:ext uri="{FF2B5EF4-FFF2-40B4-BE49-F238E27FC236}">
                <a16:creationId xmlns:a16="http://schemas.microsoft.com/office/drawing/2014/main" id="{C0731D01-7C6D-66DC-B64D-38D2BCB4B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285" y="4001294"/>
            <a:ext cx="3288681" cy="2579532"/>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F6605577-8C85-24FD-A91B-30C293C83808}"/>
              </a:ext>
            </a:extLst>
          </p:cNvPr>
          <p:cNvSpPr/>
          <p:nvPr/>
        </p:nvSpPr>
        <p:spPr>
          <a:xfrm>
            <a:off x="5187706" y="5049805"/>
            <a:ext cx="1294141" cy="641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CF76787-8AE0-375B-0710-083D364BBB74}"/>
              </a:ext>
            </a:extLst>
          </p:cNvPr>
          <p:cNvSpPr txBox="1"/>
          <p:nvPr/>
        </p:nvSpPr>
        <p:spPr>
          <a:xfrm>
            <a:off x="5449669" y="4660823"/>
            <a:ext cx="646331" cy="369332"/>
          </a:xfrm>
          <a:prstGeom prst="rect">
            <a:avLst/>
          </a:prstGeom>
          <a:noFill/>
        </p:spPr>
        <p:txBody>
          <a:bodyPr wrap="none" rtlCol="0">
            <a:spAutoFit/>
          </a:bodyPr>
          <a:lstStyle/>
          <a:p>
            <a:r>
              <a:rPr kumimoji="1" lang="ja-JP" altLang="en-US" dirty="0"/>
              <a:t>プル</a:t>
            </a:r>
          </a:p>
        </p:txBody>
      </p:sp>
    </p:spTree>
    <p:extLst>
      <p:ext uri="{BB962C8B-B14F-4D97-AF65-F5344CB8AC3E}">
        <p14:creationId xmlns:p14="http://schemas.microsoft.com/office/powerpoint/2010/main" val="580291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b="1" dirty="0" err="1"/>
              <a:t>Sourcetree</a:t>
            </a:r>
            <a:r>
              <a:rPr lang="ja-JP" altLang="en-US" b="1" dirty="0"/>
              <a:t>概要</a:t>
            </a:r>
            <a:endParaRPr kumimoji="1" lang="ja-JP" altLang="en-US" b="1"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a:xfrm>
            <a:off x="838200" y="1825625"/>
            <a:ext cx="5181600" cy="1259512"/>
          </a:xfrm>
        </p:spPr>
        <p:txBody>
          <a:bodyPr>
            <a:spAutoFit/>
          </a:bodyPr>
          <a:lstStyle/>
          <a:p>
            <a:r>
              <a:rPr lang="en-US" altLang="ja-JP"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419D007-A9E2-D286-6059-3F8D2F221941}"/>
              </a:ext>
            </a:extLst>
          </p:cNvPr>
          <p:cNvPicPr>
            <a:picLocks noChangeAspect="1"/>
          </p:cNvPicPr>
          <p:nvPr/>
        </p:nvPicPr>
        <p:blipFill>
          <a:blip r:embed="rId2"/>
          <a:stretch>
            <a:fillRect/>
          </a:stretch>
        </p:blipFill>
        <p:spPr>
          <a:xfrm>
            <a:off x="2137364" y="967092"/>
            <a:ext cx="9651401" cy="5277889"/>
          </a:xfrm>
          <a:prstGeom prst="rect">
            <a:avLst/>
          </a:prstGeom>
        </p:spPr>
      </p:pic>
      <p:sp>
        <p:nvSpPr>
          <p:cNvPr id="2" name="テキスト ボックス 1">
            <a:extLst>
              <a:ext uri="{FF2B5EF4-FFF2-40B4-BE49-F238E27FC236}">
                <a16:creationId xmlns:a16="http://schemas.microsoft.com/office/drawing/2014/main" id="{EFC00CAF-4C86-8AA3-F9EF-E13B9ECD6DCF}"/>
              </a:ext>
            </a:extLst>
          </p:cNvPr>
          <p:cNvSpPr txBox="1"/>
          <p:nvPr/>
        </p:nvSpPr>
        <p:spPr>
          <a:xfrm>
            <a:off x="6963064" y="2417308"/>
            <a:ext cx="4108817" cy="369332"/>
          </a:xfrm>
          <a:prstGeom prst="rect">
            <a:avLst/>
          </a:prstGeom>
          <a:solidFill>
            <a:schemeClr val="bg1"/>
          </a:solidFill>
        </p:spPr>
        <p:txBody>
          <a:bodyPr wrap="none" rtlCol="0">
            <a:spAutoFit/>
          </a:bodyPr>
          <a:lstStyle/>
          <a:p>
            <a:r>
              <a:rPr kumimoji="1" lang="ja-JP" altLang="en-US" dirty="0">
                <a:solidFill>
                  <a:srgbClr val="FF0000"/>
                </a:solidFill>
              </a:rPr>
              <a:t>作業用フォルダのパスを参照から選択</a:t>
            </a:r>
          </a:p>
        </p:txBody>
      </p:sp>
      <p:sp>
        <p:nvSpPr>
          <p:cNvPr id="5" name="矢印: 下カーブ 4">
            <a:extLst>
              <a:ext uri="{FF2B5EF4-FFF2-40B4-BE49-F238E27FC236}">
                <a16:creationId xmlns:a16="http://schemas.microsoft.com/office/drawing/2014/main" id="{80414622-4A91-D6A3-5BAA-121E954BB90E}"/>
              </a:ext>
            </a:extLst>
          </p:cNvPr>
          <p:cNvSpPr/>
          <p:nvPr/>
        </p:nvSpPr>
        <p:spPr>
          <a:xfrm>
            <a:off x="1102689" y="2417308"/>
            <a:ext cx="2450969"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3A4C006B-172B-BC06-E820-15B4B4114581}"/>
              </a:ext>
            </a:extLst>
          </p:cNvPr>
          <p:cNvSpPr/>
          <p:nvPr/>
        </p:nvSpPr>
        <p:spPr>
          <a:xfrm>
            <a:off x="5281891" y="1453355"/>
            <a:ext cx="600435" cy="573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D36F6C87-8944-785F-A333-C536367BF1EE}"/>
              </a:ext>
            </a:extLst>
          </p:cNvPr>
          <p:cNvPicPr>
            <a:picLocks noChangeAspect="1"/>
          </p:cNvPicPr>
          <p:nvPr/>
        </p:nvPicPr>
        <p:blipFill>
          <a:blip r:embed="rId3"/>
          <a:stretch>
            <a:fillRect/>
          </a:stretch>
        </p:blipFill>
        <p:spPr>
          <a:xfrm>
            <a:off x="621677" y="2783068"/>
            <a:ext cx="962025" cy="952500"/>
          </a:xfrm>
          <a:prstGeom prst="rect">
            <a:avLst/>
          </a:prstGeom>
        </p:spPr>
      </p:pic>
      <p:sp>
        <p:nvSpPr>
          <p:cNvPr id="9" name="正方形/長方形 8">
            <a:extLst>
              <a:ext uri="{FF2B5EF4-FFF2-40B4-BE49-F238E27FC236}">
                <a16:creationId xmlns:a16="http://schemas.microsoft.com/office/drawing/2014/main" id="{CC7C517F-1E48-14ED-2377-1659780045C8}"/>
              </a:ext>
            </a:extLst>
          </p:cNvPr>
          <p:cNvSpPr/>
          <p:nvPr/>
        </p:nvSpPr>
        <p:spPr>
          <a:xfrm>
            <a:off x="7070776" y="3142297"/>
            <a:ext cx="857166" cy="286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FD8486-815C-3509-CB81-A8B2CC9D6A84}"/>
              </a:ext>
            </a:extLst>
          </p:cNvPr>
          <p:cNvCxnSpPr>
            <a:cxnSpLocks/>
            <a:stCxn id="2" idx="2"/>
            <a:endCxn id="9" idx="3"/>
          </p:cNvCxnSpPr>
          <p:nvPr/>
        </p:nvCxnSpPr>
        <p:spPr>
          <a:xfrm flipH="1">
            <a:off x="7927942" y="2786640"/>
            <a:ext cx="1089531" cy="49900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正方形/長方形 12">
            <a:extLst>
              <a:ext uri="{FF2B5EF4-FFF2-40B4-BE49-F238E27FC236}">
                <a16:creationId xmlns:a16="http://schemas.microsoft.com/office/drawing/2014/main" id="{69541300-7916-4D54-32E5-2F98B7842902}"/>
              </a:ext>
            </a:extLst>
          </p:cNvPr>
          <p:cNvSpPr/>
          <p:nvPr/>
        </p:nvSpPr>
        <p:spPr>
          <a:xfrm>
            <a:off x="2644980" y="4812412"/>
            <a:ext cx="857166" cy="286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10D26CB-DA5C-FBA3-AF78-AD8B7DB033F8}"/>
              </a:ext>
            </a:extLst>
          </p:cNvPr>
          <p:cNvSpPr txBox="1"/>
          <p:nvPr/>
        </p:nvSpPr>
        <p:spPr>
          <a:xfrm>
            <a:off x="4400544" y="4812412"/>
            <a:ext cx="3647152" cy="646331"/>
          </a:xfrm>
          <a:prstGeom prst="rect">
            <a:avLst/>
          </a:prstGeom>
          <a:solidFill>
            <a:schemeClr val="bg1"/>
          </a:solidFill>
        </p:spPr>
        <p:txBody>
          <a:bodyPr wrap="none" rtlCol="0">
            <a:spAutoFit/>
          </a:bodyPr>
          <a:lstStyle/>
          <a:p>
            <a:r>
              <a:rPr kumimoji="1" lang="ja-JP" altLang="en-US" dirty="0">
                <a:solidFill>
                  <a:srgbClr val="FF0000"/>
                </a:solidFill>
              </a:rPr>
              <a:t>作成をクリックすることで</a:t>
            </a:r>
            <a:endParaRPr kumimoji="1" lang="en-US" altLang="ja-JP" dirty="0">
              <a:solidFill>
                <a:srgbClr val="FF0000"/>
              </a:solidFill>
            </a:endParaRPr>
          </a:p>
          <a:p>
            <a:r>
              <a:rPr kumimoji="1" lang="ja-JP" altLang="en-US" dirty="0">
                <a:solidFill>
                  <a:srgbClr val="FF0000"/>
                </a:solidFill>
              </a:rPr>
              <a:t>ローカルリポジトリが作成される</a:t>
            </a:r>
          </a:p>
        </p:txBody>
      </p:sp>
      <p:cxnSp>
        <p:nvCxnSpPr>
          <p:cNvPr id="15" name="直線矢印コネクタ 14">
            <a:extLst>
              <a:ext uri="{FF2B5EF4-FFF2-40B4-BE49-F238E27FC236}">
                <a16:creationId xmlns:a16="http://schemas.microsoft.com/office/drawing/2014/main" id="{8B522517-0D84-487C-A4E1-37432ACC9951}"/>
              </a:ext>
            </a:extLst>
          </p:cNvPr>
          <p:cNvCxnSpPr>
            <a:cxnSpLocks/>
            <a:stCxn id="14" idx="1"/>
            <a:endCxn id="13" idx="3"/>
          </p:cNvCxnSpPr>
          <p:nvPr/>
        </p:nvCxnSpPr>
        <p:spPr>
          <a:xfrm flipH="1" flipV="1">
            <a:off x="3502146" y="4955764"/>
            <a:ext cx="898398" cy="17981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タイトル 17">
            <a:extLst>
              <a:ext uri="{FF2B5EF4-FFF2-40B4-BE49-F238E27FC236}">
                <a16:creationId xmlns:a16="http://schemas.microsoft.com/office/drawing/2014/main" id="{57C6D1F8-5DCF-7FF8-4331-6E0EA52A3514}"/>
              </a:ext>
            </a:extLst>
          </p:cNvPr>
          <p:cNvSpPr>
            <a:spLocks noGrp="1"/>
          </p:cNvSpPr>
          <p:nvPr>
            <p:ph type="title"/>
          </p:nvPr>
        </p:nvSpPr>
        <p:spPr>
          <a:xfrm>
            <a:off x="838200" y="159026"/>
            <a:ext cx="10515600" cy="731520"/>
          </a:xfrm>
        </p:spPr>
        <p:txBody>
          <a:bodyPr>
            <a:normAutofit/>
          </a:bodyPr>
          <a:lstStyle/>
          <a:p>
            <a:r>
              <a:rPr lang="ja-JP" altLang="en-US" b="1" dirty="0"/>
              <a:t>ローカルリポジトリの作成</a:t>
            </a:r>
          </a:p>
        </p:txBody>
      </p:sp>
    </p:spTree>
    <p:extLst>
      <p:ext uri="{BB962C8B-B14F-4D97-AF65-F5344CB8AC3E}">
        <p14:creationId xmlns:p14="http://schemas.microsoft.com/office/powerpoint/2010/main" val="2171622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94" y="740168"/>
            <a:ext cx="8577263"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F6324060-53C1-BA58-1983-0F5B4673BD4F}"/>
              </a:ext>
            </a:extLst>
          </p:cNvPr>
          <p:cNvSpPr/>
          <p:nvPr/>
        </p:nvSpPr>
        <p:spPr>
          <a:xfrm>
            <a:off x="3461742" y="2461415"/>
            <a:ext cx="3664921"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5F8F3FD-3917-1013-863C-5FFDA075B8F8}"/>
              </a:ext>
            </a:extLst>
          </p:cNvPr>
          <p:cNvSpPr txBox="1"/>
          <p:nvPr/>
        </p:nvSpPr>
        <p:spPr>
          <a:xfrm>
            <a:off x="172802" y="1681301"/>
            <a:ext cx="2552302" cy="646331"/>
          </a:xfrm>
          <a:prstGeom prst="rect">
            <a:avLst/>
          </a:prstGeom>
          <a:solidFill>
            <a:schemeClr val="bg1"/>
          </a:solidFill>
        </p:spPr>
        <p:txBody>
          <a:bodyPr wrap="none" rtlCol="0">
            <a:spAutoFit/>
          </a:bodyPr>
          <a:lstStyle/>
          <a:p>
            <a:r>
              <a:rPr kumimoji="1" lang="en-US" altLang="ja-JP" dirty="0">
                <a:solidFill>
                  <a:srgbClr val="FF0000"/>
                </a:solidFill>
              </a:rPr>
              <a:t>GitHub</a:t>
            </a:r>
            <a:r>
              <a:rPr kumimoji="1" lang="ja-JP" altLang="en-US" dirty="0">
                <a:solidFill>
                  <a:srgbClr val="FF0000"/>
                </a:solidFill>
              </a:rPr>
              <a:t>のリポジトリの</a:t>
            </a:r>
            <a:endParaRPr kumimoji="1" lang="en-US" altLang="ja-JP" dirty="0">
              <a:solidFill>
                <a:srgbClr val="FF0000"/>
              </a:solidFill>
            </a:endParaRPr>
          </a:p>
          <a:p>
            <a:r>
              <a:rPr lang="ja-JP" altLang="en-US" dirty="0">
                <a:solidFill>
                  <a:srgbClr val="FF0000"/>
                </a:solidFill>
              </a:rPr>
              <a:t>アドレスを入力する</a:t>
            </a:r>
            <a:endParaRPr kumimoji="1" lang="ja-JP" altLang="en-US" dirty="0">
              <a:solidFill>
                <a:srgbClr val="FF0000"/>
              </a:solidFill>
            </a:endParaRPr>
          </a:p>
        </p:txBody>
      </p:sp>
      <p:cxnSp>
        <p:nvCxnSpPr>
          <p:cNvPr id="4" name="直線矢印コネクタ 3">
            <a:extLst>
              <a:ext uri="{FF2B5EF4-FFF2-40B4-BE49-F238E27FC236}">
                <a16:creationId xmlns:a16="http://schemas.microsoft.com/office/drawing/2014/main" id="{D452B5F1-94DF-2004-5FBE-2A214EF6F168}"/>
              </a:ext>
            </a:extLst>
          </p:cNvPr>
          <p:cNvCxnSpPr>
            <a:cxnSpLocks/>
            <a:stCxn id="3" idx="3"/>
            <a:endCxn id="2" idx="1"/>
          </p:cNvCxnSpPr>
          <p:nvPr/>
        </p:nvCxnSpPr>
        <p:spPr>
          <a:xfrm>
            <a:off x="2725104" y="2004467"/>
            <a:ext cx="736638" cy="62122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正方形/長方形 7">
            <a:extLst>
              <a:ext uri="{FF2B5EF4-FFF2-40B4-BE49-F238E27FC236}">
                <a16:creationId xmlns:a16="http://schemas.microsoft.com/office/drawing/2014/main" id="{B516384E-C60A-F37F-EDC6-40CAE9E592D8}"/>
              </a:ext>
            </a:extLst>
          </p:cNvPr>
          <p:cNvSpPr/>
          <p:nvPr/>
        </p:nvSpPr>
        <p:spPr>
          <a:xfrm>
            <a:off x="7126663" y="2942313"/>
            <a:ext cx="678730"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146C275-891F-75C0-A1A3-635603F68451}"/>
              </a:ext>
            </a:extLst>
          </p:cNvPr>
          <p:cNvSpPr txBox="1"/>
          <p:nvPr/>
        </p:nvSpPr>
        <p:spPr>
          <a:xfrm>
            <a:off x="172802" y="2774726"/>
            <a:ext cx="2723823" cy="646331"/>
          </a:xfrm>
          <a:prstGeom prst="rect">
            <a:avLst/>
          </a:prstGeom>
          <a:solidFill>
            <a:schemeClr val="bg1"/>
          </a:solidFill>
        </p:spPr>
        <p:txBody>
          <a:bodyPr wrap="none" rtlCol="0">
            <a:spAutoFit/>
          </a:bodyPr>
          <a:lstStyle/>
          <a:p>
            <a:r>
              <a:rPr kumimoji="1" lang="ja-JP" altLang="en-US" dirty="0">
                <a:solidFill>
                  <a:srgbClr val="FF0000"/>
                </a:solidFill>
              </a:rPr>
              <a:t>作業用フォルダのパスを</a:t>
            </a:r>
            <a:endParaRPr kumimoji="1" lang="en-US" altLang="ja-JP" dirty="0">
              <a:solidFill>
                <a:srgbClr val="FF0000"/>
              </a:solidFill>
            </a:endParaRPr>
          </a:p>
          <a:p>
            <a:r>
              <a:rPr lang="ja-JP" altLang="en-US" dirty="0">
                <a:solidFill>
                  <a:srgbClr val="FF0000"/>
                </a:solidFill>
              </a:rPr>
              <a:t>参照から選択する</a:t>
            </a:r>
            <a:endParaRPr kumimoji="1" lang="ja-JP" altLang="en-US" dirty="0">
              <a:solidFill>
                <a:srgbClr val="FF0000"/>
              </a:solidFill>
            </a:endParaRPr>
          </a:p>
        </p:txBody>
      </p:sp>
      <p:cxnSp>
        <p:nvCxnSpPr>
          <p:cNvPr id="10" name="直線矢印コネクタ 9">
            <a:extLst>
              <a:ext uri="{FF2B5EF4-FFF2-40B4-BE49-F238E27FC236}">
                <a16:creationId xmlns:a16="http://schemas.microsoft.com/office/drawing/2014/main" id="{1843F52D-7E52-6D6C-3B69-B32A65B9B4B8}"/>
              </a:ext>
            </a:extLst>
          </p:cNvPr>
          <p:cNvCxnSpPr>
            <a:cxnSpLocks/>
            <a:stCxn id="9" idx="3"/>
            <a:endCxn id="8" idx="1"/>
          </p:cNvCxnSpPr>
          <p:nvPr/>
        </p:nvCxnSpPr>
        <p:spPr>
          <a:xfrm>
            <a:off x="2896625" y="3097892"/>
            <a:ext cx="4230038" cy="870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正方形/長方形 16">
            <a:extLst>
              <a:ext uri="{FF2B5EF4-FFF2-40B4-BE49-F238E27FC236}">
                <a16:creationId xmlns:a16="http://schemas.microsoft.com/office/drawing/2014/main" id="{5003BEFB-EFE8-D911-6E2E-BDC9B5B031A3}"/>
              </a:ext>
            </a:extLst>
          </p:cNvPr>
          <p:cNvSpPr/>
          <p:nvPr/>
        </p:nvSpPr>
        <p:spPr>
          <a:xfrm>
            <a:off x="3461741" y="4610491"/>
            <a:ext cx="855735" cy="328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D9584CF-3852-3FE5-D136-86EBA22ADF9F}"/>
              </a:ext>
            </a:extLst>
          </p:cNvPr>
          <p:cNvSpPr txBox="1"/>
          <p:nvPr/>
        </p:nvSpPr>
        <p:spPr>
          <a:xfrm>
            <a:off x="172802" y="5472446"/>
            <a:ext cx="4570482" cy="923330"/>
          </a:xfrm>
          <a:prstGeom prst="rect">
            <a:avLst/>
          </a:prstGeom>
          <a:solidFill>
            <a:schemeClr val="bg1"/>
          </a:solidFill>
        </p:spPr>
        <p:txBody>
          <a:bodyPr wrap="none" rtlCol="0">
            <a:spAutoFit/>
          </a:bodyPr>
          <a:lstStyle/>
          <a:p>
            <a:r>
              <a:rPr lang="ja-JP" altLang="en-US" dirty="0">
                <a:solidFill>
                  <a:srgbClr val="FF0000"/>
                </a:solidFill>
              </a:rPr>
              <a:t>クローンをクリックすると</a:t>
            </a:r>
            <a:endParaRPr lang="en-US" altLang="ja-JP" dirty="0">
              <a:solidFill>
                <a:srgbClr val="FF0000"/>
              </a:solidFill>
            </a:endParaRPr>
          </a:p>
          <a:p>
            <a:r>
              <a:rPr kumimoji="1" lang="ja-JP" altLang="en-US" dirty="0">
                <a:solidFill>
                  <a:srgbClr val="FF0000"/>
                </a:solidFill>
              </a:rPr>
              <a:t>リモートリポジトリから作業用フォルダに</a:t>
            </a:r>
            <a:endParaRPr kumimoji="1" lang="en-US" altLang="ja-JP" dirty="0">
              <a:solidFill>
                <a:srgbClr val="FF0000"/>
              </a:solidFill>
            </a:endParaRPr>
          </a:p>
          <a:p>
            <a:r>
              <a:rPr kumimoji="1" lang="ja-JP" altLang="en-US" dirty="0">
                <a:solidFill>
                  <a:srgbClr val="FF0000"/>
                </a:solidFill>
              </a:rPr>
              <a:t>クローンされる</a:t>
            </a:r>
          </a:p>
        </p:txBody>
      </p:sp>
      <p:cxnSp>
        <p:nvCxnSpPr>
          <p:cNvPr id="19" name="直線矢印コネクタ 18">
            <a:extLst>
              <a:ext uri="{FF2B5EF4-FFF2-40B4-BE49-F238E27FC236}">
                <a16:creationId xmlns:a16="http://schemas.microsoft.com/office/drawing/2014/main" id="{49F33D1F-5698-510A-F285-C7E323E946EE}"/>
              </a:ext>
            </a:extLst>
          </p:cNvPr>
          <p:cNvCxnSpPr>
            <a:cxnSpLocks/>
            <a:stCxn id="18" idx="0"/>
            <a:endCxn id="17" idx="1"/>
          </p:cNvCxnSpPr>
          <p:nvPr/>
        </p:nvCxnSpPr>
        <p:spPr>
          <a:xfrm flipV="1">
            <a:off x="2458043" y="4774771"/>
            <a:ext cx="1003698" cy="69767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正方形/長方形 23">
            <a:extLst>
              <a:ext uri="{FF2B5EF4-FFF2-40B4-BE49-F238E27FC236}">
                <a16:creationId xmlns:a16="http://schemas.microsoft.com/office/drawing/2014/main" id="{2D1C2CD7-DAEA-E457-C1E8-7DC161C94E6C}"/>
              </a:ext>
            </a:extLst>
          </p:cNvPr>
          <p:cNvSpPr/>
          <p:nvPr/>
        </p:nvSpPr>
        <p:spPr>
          <a:xfrm>
            <a:off x="4641663" y="1138227"/>
            <a:ext cx="514799" cy="4643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タイトル 17">
            <a:extLst>
              <a:ext uri="{FF2B5EF4-FFF2-40B4-BE49-F238E27FC236}">
                <a16:creationId xmlns:a16="http://schemas.microsoft.com/office/drawing/2014/main" id="{83B79B7F-399F-1A98-B2C4-D40F82284A0A}"/>
              </a:ext>
            </a:extLst>
          </p:cNvPr>
          <p:cNvSpPr txBox="1">
            <a:spLocks/>
          </p:cNvSpPr>
          <p:nvPr/>
        </p:nvSpPr>
        <p:spPr>
          <a:xfrm>
            <a:off x="838200" y="159026"/>
            <a:ext cx="10515600" cy="731520"/>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dirty="0"/>
              <a:t>リモートリポジトリからクローンする</a:t>
            </a:r>
          </a:p>
        </p:txBody>
      </p:sp>
    </p:spTree>
    <p:extLst>
      <p:ext uri="{BB962C8B-B14F-4D97-AF65-F5344CB8AC3E}">
        <p14:creationId xmlns:p14="http://schemas.microsoft.com/office/powerpoint/2010/main" val="302773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FF9BCAD-B487-EE8C-9C25-92BF10303BED}"/>
              </a:ext>
            </a:extLst>
          </p:cNvPr>
          <p:cNvSpPr txBox="1">
            <a:spLocks/>
          </p:cNvSpPr>
          <p:nvPr/>
        </p:nvSpPr>
        <p:spPr>
          <a:xfrm>
            <a:off x="0" y="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b="1" dirty="0"/>
              <a:t>ローカルリポジトリとリモートリポジトリを紐づけをする</a:t>
            </a:r>
          </a:p>
        </p:txBody>
      </p:sp>
      <p:grpSp>
        <p:nvGrpSpPr>
          <p:cNvPr id="7" name="グループ化 6">
            <a:extLst>
              <a:ext uri="{FF2B5EF4-FFF2-40B4-BE49-F238E27FC236}">
                <a16:creationId xmlns:a16="http://schemas.microsoft.com/office/drawing/2014/main" id="{85D1B37E-D493-99AE-3E19-63C10263BA33}"/>
              </a:ext>
            </a:extLst>
          </p:cNvPr>
          <p:cNvGrpSpPr/>
          <p:nvPr/>
        </p:nvGrpSpPr>
        <p:grpSpPr>
          <a:xfrm>
            <a:off x="742049" y="1225531"/>
            <a:ext cx="10707902" cy="5542914"/>
            <a:chOff x="742049" y="1225531"/>
            <a:chExt cx="10707902" cy="5542914"/>
          </a:xfrm>
        </p:grpSpPr>
        <p:pic>
          <p:nvPicPr>
            <p:cNvPr id="3" name="図 2">
              <a:extLst>
                <a:ext uri="{FF2B5EF4-FFF2-40B4-BE49-F238E27FC236}">
                  <a16:creationId xmlns:a16="http://schemas.microsoft.com/office/drawing/2014/main" id="{60826982-45F8-BA0B-3BE2-0B65FDE0AB53}"/>
                </a:ext>
              </a:extLst>
            </p:cNvPr>
            <p:cNvPicPr>
              <a:picLocks noChangeAspect="1"/>
            </p:cNvPicPr>
            <p:nvPr/>
          </p:nvPicPr>
          <p:blipFill>
            <a:blip r:embed="rId2"/>
            <a:stretch>
              <a:fillRect/>
            </a:stretch>
          </p:blipFill>
          <p:spPr>
            <a:xfrm>
              <a:off x="742049" y="1225531"/>
              <a:ext cx="10707902" cy="5542914"/>
            </a:xfrm>
            <a:prstGeom prst="rect">
              <a:avLst/>
            </a:prstGeom>
          </p:spPr>
        </p:pic>
        <p:sp>
          <p:nvSpPr>
            <p:cNvPr id="5" name="正方形/長方形 4">
              <a:extLst>
                <a:ext uri="{FF2B5EF4-FFF2-40B4-BE49-F238E27FC236}">
                  <a16:creationId xmlns:a16="http://schemas.microsoft.com/office/drawing/2014/main" id="{D9CCF8B4-B492-10EF-D7EC-B8CE76857A77}"/>
                </a:ext>
              </a:extLst>
            </p:cNvPr>
            <p:cNvSpPr/>
            <p:nvPr/>
          </p:nvSpPr>
          <p:spPr>
            <a:xfrm>
              <a:off x="3171082" y="1225531"/>
              <a:ext cx="354543" cy="273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35BDE2F-38C8-0A92-E0C8-13C08B14C4CF}"/>
                </a:ext>
              </a:extLst>
            </p:cNvPr>
            <p:cNvSpPr/>
            <p:nvPr/>
          </p:nvSpPr>
          <p:spPr>
            <a:xfrm>
              <a:off x="1551243" y="2221201"/>
              <a:ext cx="1974382" cy="273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DE06C964-85AE-3686-C192-923BCACAB5C8}"/>
              </a:ext>
            </a:extLst>
          </p:cNvPr>
          <p:cNvSpPr txBox="1"/>
          <p:nvPr/>
        </p:nvSpPr>
        <p:spPr>
          <a:xfrm>
            <a:off x="4267674" y="1848201"/>
            <a:ext cx="3286477" cy="369332"/>
          </a:xfrm>
          <a:prstGeom prst="rect">
            <a:avLst/>
          </a:prstGeom>
          <a:solidFill>
            <a:schemeClr val="bg1"/>
          </a:solidFill>
        </p:spPr>
        <p:txBody>
          <a:bodyPr wrap="none" rtlCol="0">
            <a:spAutoFit/>
          </a:bodyPr>
          <a:lstStyle/>
          <a:p>
            <a:r>
              <a:rPr kumimoji="1" lang="ja-JP" altLang="en-US" dirty="0">
                <a:solidFill>
                  <a:srgbClr val="FF0000"/>
                </a:solidFill>
              </a:rPr>
              <a:t>「ツール</a:t>
            </a:r>
            <a:r>
              <a:rPr kumimoji="1" lang="en-US" altLang="ja-JP" dirty="0">
                <a:solidFill>
                  <a:srgbClr val="FF0000"/>
                </a:solidFill>
              </a:rPr>
              <a:t>-</a:t>
            </a:r>
            <a:r>
              <a:rPr kumimoji="1" lang="ja-JP" altLang="en-US" dirty="0">
                <a:solidFill>
                  <a:srgbClr val="FF0000"/>
                </a:solidFill>
              </a:rPr>
              <a:t>オプション」を選択</a:t>
            </a:r>
          </a:p>
        </p:txBody>
      </p:sp>
      <p:cxnSp>
        <p:nvCxnSpPr>
          <p:cNvPr id="9" name="直線矢印コネクタ 8">
            <a:extLst>
              <a:ext uri="{FF2B5EF4-FFF2-40B4-BE49-F238E27FC236}">
                <a16:creationId xmlns:a16="http://schemas.microsoft.com/office/drawing/2014/main" id="{5D846E45-1215-BFAC-132D-FC989E9185A5}"/>
              </a:ext>
            </a:extLst>
          </p:cNvPr>
          <p:cNvCxnSpPr>
            <a:cxnSpLocks/>
            <a:stCxn id="8" idx="1"/>
            <a:endCxn id="5" idx="3"/>
          </p:cNvCxnSpPr>
          <p:nvPr/>
        </p:nvCxnSpPr>
        <p:spPr>
          <a:xfrm flipH="1" flipV="1">
            <a:off x="3525625" y="1362197"/>
            <a:ext cx="742049" cy="67067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10CEA5DE-4B2E-2CEF-BF0E-A2ED396AA0A2}"/>
              </a:ext>
            </a:extLst>
          </p:cNvPr>
          <p:cNvCxnSpPr>
            <a:cxnSpLocks/>
            <a:stCxn id="8" idx="1"/>
            <a:endCxn id="6" idx="3"/>
          </p:cNvCxnSpPr>
          <p:nvPr/>
        </p:nvCxnSpPr>
        <p:spPr>
          <a:xfrm flipH="1">
            <a:off x="3525625" y="2032867"/>
            <a:ext cx="742049" cy="32500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7013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7E15ABBE-6BB1-9656-88C7-B3EB0A7864C1}"/>
              </a:ext>
            </a:extLst>
          </p:cNvPr>
          <p:cNvGrpSpPr/>
          <p:nvPr/>
        </p:nvGrpSpPr>
        <p:grpSpPr>
          <a:xfrm>
            <a:off x="2205228" y="0"/>
            <a:ext cx="7781544" cy="6858000"/>
            <a:chOff x="2205228" y="0"/>
            <a:chExt cx="7781544" cy="685800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42E30D2-6D77-2652-1BF8-9F8BF0D145BC}"/>
                </a:ext>
              </a:extLst>
            </p:cNvPr>
            <p:cNvSpPr/>
            <p:nvPr/>
          </p:nvSpPr>
          <p:spPr>
            <a:xfrm>
              <a:off x="7186901" y="433679"/>
              <a:ext cx="844736" cy="650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276DBE43-AC9A-9C86-DC26-7ED88D374DD6}"/>
              </a:ext>
            </a:extLst>
          </p:cNvPr>
          <p:cNvSpPr txBox="1"/>
          <p:nvPr/>
        </p:nvSpPr>
        <p:spPr>
          <a:xfrm>
            <a:off x="119880" y="566155"/>
            <a:ext cx="1988045" cy="369332"/>
          </a:xfrm>
          <a:prstGeom prst="rect">
            <a:avLst/>
          </a:prstGeom>
          <a:solidFill>
            <a:schemeClr val="bg1"/>
          </a:solidFill>
        </p:spPr>
        <p:txBody>
          <a:bodyPr wrap="none" rtlCol="0">
            <a:spAutoFit/>
          </a:bodyPr>
          <a:lstStyle/>
          <a:p>
            <a:r>
              <a:rPr kumimoji="1" lang="en-US" altLang="ja-JP" dirty="0">
                <a:solidFill>
                  <a:srgbClr val="FF0000"/>
                </a:solidFill>
              </a:rPr>
              <a:t>1.</a:t>
            </a:r>
            <a:r>
              <a:rPr kumimoji="1" lang="ja-JP" altLang="en-US" dirty="0">
                <a:solidFill>
                  <a:srgbClr val="FF0000"/>
                </a:solidFill>
              </a:rPr>
              <a:t>「認証」を選択</a:t>
            </a:r>
          </a:p>
        </p:txBody>
      </p:sp>
      <p:cxnSp>
        <p:nvCxnSpPr>
          <p:cNvPr id="7" name="直線矢印コネクタ 6">
            <a:extLst>
              <a:ext uri="{FF2B5EF4-FFF2-40B4-BE49-F238E27FC236}">
                <a16:creationId xmlns:a16="http://schemas.microsoft.com/office/drawing/2014/main" id="{5C031811-7A5B-4A68-0EAB-BFCDF9766FFE}"/>
              </a:ext>
            </a:extLst>
          </p:cNvPr>
          <p:cNvCxnSpPr>
            <a:cxnSpLocks/>
            <a:stCxn id="6" idx="3"/>
            <a:endCxn id="4" idx="1"/>
          </p:cNvCxnSpPr>
          <p:nvPr/>
        </p:nvCxnSpPr>
        <p:spPr>
          <a:xfrm>
            <a:off x="2107925" y="750821"/>
            <a:ext cx="5078976" cy="806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D691EB3C-44C7-B6D1-006D-FB466660B695}"/>
              </a:ext>
            </a:extLst>
          </p:cNvPr>
          <p:cNvSpPr txBox="1"/>
          <p:nvPr/>
        </p:nvSpPr>
        <p:spPr>
          <a:xfrm>
            <a:off x="3279431" y="1727223"/>
            <a:ext cx="2449710" cy="369332"/>
          </a:xfrm>
          <a:prstGeom prst="rect">
            <a:avLst/>
          </a:prstGeom>
          <a:solidFill>
            <a:schemeClr val="bg1"/>
          </a:solidFill>
        </p:spPr>
        <p:txBody>
          <a:bodyPr wrap="none" rtlCol="0">
            <a:spAutoFit/>
          </a:bodyPr>
          <a:lstStyle/>
          <a:p>
            <a:r>
              <a:rPr kumimoji="1" lang="en-US" altLang="ja-JP" dirty="0">
                <a:solidFill>
                  <a:srgbClr val="FF0000"/>
                </a:solidFill>
              </a:rPr>
              <a:t>2.</a:t>
            </a:r>
            <a:r>
              <a:rPr kumimoji="1" lang="ja-JP" altLang="en-US" dirty="0">
                <a:solidFill>
                  <a:srgbClr val="FF0000"/>
                </a:solidFill>
              </a:rPr>
              <a:t>「追加」をクリック</a:t>
            </a:r>
          </a:p>
        </p:txBody>
      </p:sp>
      <p:cxnSp>
        <p:nvCxnSpPr>
          <p:cNvPr id="11" name="直線矢印コネクタ 10">
            <a:extLst>
              <a:ext uri="{FF2B5EF4-FFF2-40B4-BE49-F238E27FC236}">
                <a16:creationId xmlns:a16="http://schemas.microsoft.com/office/drawing/2014/main" id="{7FE6E85D-3530-75EF-11A1-C2223C79294D}"/>
              </a:ext>
            </a:extLst>
          </p:cNvPr>
          <p:cNvCxnSpPr>
            <a:cxnSpLocks/>
            <a:stCxn id="10" idx="3"/>
            <a:endCxn id="2" idx="1"/>
          </p:cNvCxnSpPr>
          <p:nvPr/>
        </p:nvCxnSpPr>
        <p:spPr>
          <a:xfrm flipV="1">
            <a:off x="5729141" y="1436717"/>
            <a:ext cx="2828169" cy="47517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4052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A077744B-9BFD-9280-37D5-33D3B2845410}"/>
              </a:ext>
            </a:extLst>
          </p:cNvPr>
          <p:cNvGrpSpPr/>
          <p:nvPr/>
        </p:nvGrpSpPr>
        <p:grpSpPr>
          <a:xfrm>
            <a:off x="1315695" y="601848"/>
            <a:ext cx="9560610" cy="5654303"/>
            <a:chOff x="1782255" y="1223962"/>
            <a:chExt cx="7456800" cy="4410075"/>
          </a:xfrm>
        </p:grpSpPr>
        <p:grpSp>
          <p:nvGrpSpPr>
            <p:cNvPr id="5" name="グループ化 4">
              <a:extLst>
                <a:ext uri="{FF2B5EF4-FFF2-40B4-BE49-F238E27FC236}">
                  <a16:creationId xmlns:a16="http://schemas.microsoft.com/office/drawing/2014/main" id="{F1A9DA33-E508-DC2F-645F-101C46599807}"/>
                </a:ext>
              </a:extLst>
            </p:cNvPr>
            <p:cNvGrpSpPr/>
            <p:nvPr/>
          </p:nvGrpSpPr>
          <p:grpSpPr>
            <a:xfrm>
              <a:off x="4114605" y="1223962"/>
              <a:ext cx="5124450" cy="4410075"/>
              <a:chOff x="3533775" y="1223962"/>
              <a:chExt cx="5124450" cy="4410075"/>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1BBF98EF-0897-3E91-983A-EF3657D3AA71}"/>
                </a:ext>
              </a:extLst>
            </p:cNvPr>
            <p:cNvSpPr txBox="1"/>
            <p:nvPr/>
          </p:nvSpPr>
          <p:spPr>
            <a:xfrm>
              <a:off x="1782255" y="1680128"/>
              <a:ext cx="2332350" cy="369332"/>
            </a:xfrm>
            <a:prstGeom prst="rect">
              <a:avLst/>
            </a:prstGeom>
            <a:solidFill>
              <a:schemeClr val="bg1"/>
            </a:solidFill>
          </p:spPr>
          <p:txBody>
            <a:bodyPr wrap="square" rtlCol="0">
              <a:spAutoFit/>
            </a:bodyPr>
            <a:lstStyle/>
            <a:p>
              <a:r>
                <a:rPr kumimoji="1" lang="en-US" altLang="ja-JP" dirty="0">
                  <a:solidFill>
                    <a:srgbClr val="FF0000"/>
                  </a:solidFill>
                </a:rPr>
                <a:t>1.</a:t>
              </a:r>
              <a:r>
                <a:rPr kumimoji="1" lang="ja-JP" altLang="en-US" dirty="0">
                  <a:solidFill>
                    <a:srgbClr val="FF0000"/>
                  </a:solidFill>
                </a:rPr>
                <a:t>「</a:t>
              </a:r>
              <a:r>
                <a:rPr kumimoji="1" lang="en-US" altLang="ja-JP" dirty="0">
                  <a:solidFill>
                    <a:srgbClr val="FF0000"/>
                  </a:solidFill>
                </a:rPr>
                <a:t>GitHub</a:t>
              </a:r>
              <a:r>
                <a:rPr kumimoji="1" lang="ja-JP" altLang="en-US" dirty="0">
                  <a:solidFill>
                    <a:srgbClr val="FF0000"/>
                  </a:solidFill>
                </a:rPr>
                <a:t>」を</a:t>
              </a:r>
              <a:r>
                <a:rPr lang="ja-JP" altLang="en-US" dirty="0">
                  <a:solidFill>
                    <a:srgbClr val="FF0000"/>
                  </a:solidFill>
                </a:rPr>
                <a:t>選択</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74C8C3E8-05B6-33A5-D702-10A6ABAF27E3}"/>
                </a:ext>
              </a:extLst>
            </p:cNvPr>
            <p:cNvCxnSpPr>
              <a:cxnSpLocks/>
              <a:stCxn id="6" idx="3"/>
              <a:endCxn id="2" idx="1"/>
            </p:cNvCxnSpPr>
            <p:nvPr/>
          </p:nvCxnSpPr>
          <p:spPr>
            <a:xfrm>
              <a:off x="4114604" y="1864795"/>
              <a:ext cx="1403644" cy="1846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テキスト ボックス 8">
              <a:extLst>
                <a:ext uri="{FF2B5EF4-FFF2-40B4-BE49-F238E27FC236}">
                  <a16:creationId xmlns:a16="http://schemas.microsoft.com/office/drawing/2014/main" id="{BC17C72F-4D69-D155-67DC-33E4C7A07BB6}"/>
                </a:ext>
              </a:extLst>
            </p:cNvPr>
            <p:cNvSpPr txBox="1"/>
            <p:nvPr/>
          </p:nvSpPr>
          <p:spPr>
            <a:xfrm>
              <a:off x="1786446" y="4499195"/>
              <a:ext cx="3029980" cy="504106"/>
            </a:xfrm>
            <a:prstGeom prst="rect">
              <a:avLst/>
            </a:prstGeom>
            <a:solidFill>
              <a:schemeClr val="bg1"/>
            </a:solidFill>
          </p:spPr>
          <p:txBody>
            <a:bodyPr wrap="square" rtlCol="0">
              <a:spAutoFit/>
            </a:bodyPr>
            <a:lstStyle/>
            <a:p>
              <a:r>
                <a:rPr kumimoji="1" lang="en-US" altLang="ja-JP" dirty="0">
                  <a:solidFill>
                    <a:srgbClr val="FF0000"/>
                  </a:solidFill>
                </a:rPr>
                <a:t>2.</a:t>
              </a:r>
              <a:r>
                <a:rPr kumimoji="1" lang="ja-JP" altLang="en-US" dirty="0">
                  <a:solidFill>
                    <a:srgbClr val="FF0000"/>
                  </a:solidFill>
                </a:rPr>
                <a:t>「</a:t>
              </a:r>
              <a:r>
                <a:rPr kumimoji="1" lang="en-US" altLang="ja-JP" dirty="0">
                  <a:solidFill>
                    <a:srgbClr val="FF0000"/>
                  </a:solidFill>
                </a:rPr>
                <a:t>OAuth</a:t>
              </a:r>
              <a:r>
                <a:rPr kumimoji="1" lang="ja-JP" altLang="en-US" dirty="0">
                  <a:solidFill>
                    <a:srgbClr val="FF0000"/>
                  </a:solidFill>
                </a:rPr>
                <a:t>トークンを再読み込み」</a:t>
              </a:r>
              <a:endParaRPr kumimoji="1" lang="en-US" altLang="ja-JP" dirty="0">
                <a:solidFill>
                  <a:srgbClr val="FF0000"/>
                </a:solidFill>
              </a:endParaRPr>
            </a:p>
            <a:p>
              <a:r>
                <a:rPr lang="ja-JP" altLang="en-US" dirty="0">
                  <a:solidFill>
                    <a:srgbClr val="FF0000"/>
                  </a:solidFill>
                </a:rPr>
                <a:t>　</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4737DB06-ECFE-C8B8-E344-A7EFC5ECBEA7}"/>
                </a:ext>
              </a:extLst>
            </p:cNvPr>
            <p:cNvCxnSpPr>
              <a:cxnSpLocks/>
              <a:stCxn id="9" idx="3"/>
              <a:endCxn id="4" idx="1"/>
            </p:cNvCxnSpPr>
            <p:nvPr/>
          </p:nvCxnSpPr>
          <p:spPr>
            <a:xfrm flipV="1">
              <a:off x="4816426" y="4499195"/>
              <a:ext cx="778807" cy="25205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96382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04425770-9F70-215B-7490-0D85BDC58A21}"/>
              </a:ext>
            </a:extLst>
          </p:cNvPr>
          <p:cNvGrpSpPr/>
          <p:nvPr/>
        </p:nvGrpSpPr>
        <p:grpSpPr>
          <a:xfrm>
            <a:off x="213682" y="0"/>
            <a:ext cx="8197362" cy="6858000"/>
            <a:chOff x="4295488" y="0"/>
            <a:chExt cx="8197362" cy="685800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4527201" cy="369332"/>
            </a:xfrm>
            <a:prstGeom prst="rect">
              <a:avLst/>
            </a:prstGeom>
            <a:noFill/>
          </p:spPr>
          <p:txBody>
            <a:bodyPr wrap="none" rtlCol="0">
              <a:spAutoFit/>
            </a:bodyPr>
            <a:lstStyle/>
            <a:p>
              <a:r>
                <a:rPr kumimoji="1" lang="en-US" altLang="ja-JP" dirty="0">
                  <a:solidFill>
                    <a:srgbClr val="FF0000"/>
                  </a:solidFill>
                </a:rPr>
                <a:t>1.</a:t>
              </a:r>
              <a:r>
                <a:rPr kumimoji="1" lang="ja-JP" altLang="en-US" dirty="0">
                  <a:solidFill>
                    <a:srgbClr val="FF0000"/>
                  </a:solidFill>
                </a:rPr>
                <a:t>ユーザー名またはメールアドレスを入力</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2218877" cy="369332"/>
            </a:xfrm>
            <a:prstGeom prst="rect">
              <a:avLst/>
            </a:prstGeom>
            <a:noFill/>
          </p:spPr>
          <p:txBody>
            <a:bodyPr wrap="none" rtlCol="0">
              <a:spAutoFit/>
            </a:bodyPr>
            <a:lstStyle/>
            <a:p>
              <a:r>
                <a:rPr kumimoji="1" lang="en-US" altLang="ja-JP" dirty="0">
                  <a:solidFill>
                    <a:srgbClr val="FF0000"/>
                  </a:solidFill>
                </a:rPr>
                <a:t>2.</a:t>
              </a:r>
              <a:r>
                <a:rPr kumimoji="1" lang="ja-JP" altLang="en-US" dirty="0">
                  <a:solidFill>
                    <a:srgbClr val="FF0000"/>
                  </a:solidFill>
                </a:rPr>
                <a:t>パスワードを入力</a:t>
              </a:r>
            </a:p>
          </p:txBody>
        </p:sp>
      </p:grpSp>
      <p:pic>
        <p:nvPicPr>
          <p:cNvPr id="8" name="図 7">
            <a:extLst>
              <a:ext uri="{FF2B5EF4-FFF2-40B4-BE49-F238E27FC236}">
                <a16:creationId xmlns:a16="http://schemas.microsoft.com/office/drawing/2014/main" id="{BED12F07-8172-251C-2528-97EA0859BD49}"/>
              </a:ext>
            </a:extLst>
          </p:cNvPr>
          <p:cNvPicPr>
            <a:picLocks noChangeAspect="1"/>
          </p:cNvPicPr>
          <p:nvPr/>
        </p:nvPicPr>
        <p:blipFill>
          <a:blip r:embed="rId3"/>
          <a:stretch>
            <a:fillRect/>
          </a:stretch>
        </p:blipFill>
        <p:spPr>
          <a:xfrm>
            <a:off x="5015915" y="1105825"/>
            <a:ext cx="6722764" cy="1892235"/>
          </a:xfrm>
          <a:prstGeom prst="rect">
            <a:avLst/>
          </a:prstGeom>
        </p:spPr>
      </p:pic>
      <p:cxnSp>
        <p:nvCxnSpPr>
          <p:cNvPr id="10" name="直線矢印コネクタ 9">
            <a:extLst>
              <a:ext uri="{FF2B5EF4-FFF2-40B4-BE49-F238E27FC236}">
                <a16:creationId xmlns:a16="http://schemas.microsoft.com/office/drawing/2014/main" id="{FF7A0039-F422-2346-18A8-707E19902A3D}"/>
              </a:ext>
            </a:extLst>
          </p:cNvPr>
          <p:cNvCxnSpPr>
            <a:cxnSpLocks/>
            <a:stCxn id="5" idx="1"/>
            <a:endCxn id="2" idx="3"/>
          </p:cNvCxnSpPr>
          <p:nvPr/>
        </p:nvCxnSpPr>
        <p:spPr>
          <a:xfrm flipH="1">
            <a:off x="3357841" y="3469961"/>
            <a:ext cx="526002" cy="2999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線矢印コネクタ 14">
            <a:extLst>
              <a:ext uri="{FF2B5EF4-FFF2-40B4-BE49-F238E27FC236}">
                <a16:creationId xmlns:a16="http://schemas.microsoft.com/office/drawing/2014/main" id="{A16C3E03-0BA1-D656-D9B5-38A7590865FD}"/>
              </a:ext>
            </a:extLst>
          </p:cNvPr>
          <p:cNvCxnSpPr>
            <a:cxnSpLocks/>
            <a:stCxn id="6" idx="1"/>
            <a:endCxn id="4" idx="3"/>
          </p:cNvCxnSpPr>
          <p:nvPr/>
        </p:nvCxnSpPr>
        <p:spPr>
          <a:xfrm flipH="1" flipV="1">
            <a:off x="3365369" y="4227389"/>
            <a:ext cx="595460" cy="299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テキスト ボックス 17">
            <a:extLst>
              <a:ext uri="{FF2B5EF4-FFF2-40B4-BE49-F238E27FC236}">
                <a16:creationId xmlns:a16="http://schemas.microsoft.com/office/drawing/2014/main" id="{12DBE06B-18E5-789D-4C75-3230F9E73BDF}"/>
              </a:ext>
            </a:extLst>
          </p:cNvPr>
          <p:cNvSpPr txBox="1"/>
          <p:nvPr/>
        </p:nvSpPr>
        <p:spPr>
          <a:xfrm>
            <a:off x="3883843" y="4675469"/>
            <a:ext cx="2715808" cy="369332"/>
          </a:xfrm>
          <a:prstGeom prst="rect">
            <a:avLst/>
          </a:prstGeom>
          <a:noFill/>
        </p:spPr>
        <p:txBody>
          <a:bodyPr wrap="none" rtlCol="0">
            <a:spAutoFit/>
          </a:bodyPr>
          <a:lstStyle/>
          <a:p>
            <a:r>
              <a:rPr lang="en-US" altLang="ja-JP" dirty="0">
                <a:solidFill>
                  <a:srgbClr val="FF0000"/>
                </a:solidFill>
              </a:rPr>
              <a:t>3</a:t>
            </a:r>
            <a:r>
              <a:rPr kumimoji="1" lang="en-US" altLang="ja-JP" dirty="0">
                <a:solidFill>
                  <a:srgbClr val="FF0000"/>
                </a:solidFill>
              </a:rPr>
              <a:t>.</a:t>
            </a:r>
            <a:r>
              <a:rPr kumimoji="1" lang="ja-JP" altLang="en-US" dirty="0">
                <a:solidFill>
                  <a:srgbClr val="FF0000"/>
                </a:solidFill>
              </a:rPr>
              <a:t>「</a:t>
            </a:r>
            <a:r>
              <a:rPr kumimoji="1" lang="en-US" altLang="ja-JP" dirty="0">
                <a:solidFill>
                  <a:srgbClr val="FF0000"/>
                </a:solidFill>
              </a:rPr>
              <a:t>Sign in</a:t>
            </a:r>
            <a:r>
              <a:rPr kumimoji="1" lang="ja-JP" altLang="en-US" dirty="0">
                <a:solidFill>
                  <a:srgbClr val="FF0000"/>
                </a:solidFill>
              </a:rPr>
              <a:t>」をクリック</a:t>
            </a:r>
          </a:p>
        </p:txBody>
      </p:sp>
      <p:sp>
        <p:nvSpPr>
          <p:cNvPr id="19" name="正方形/長方形 18">
            <a:extLst>
              <a:ext uri="{FF2B5EF4-FFF2-40B4-BE49-F238E27FC236}">
                <a16:creationId xmlns:a16="http://schemas.microsoft.com/office/drawing/2014/main" id="{6FC0D58C-D06E-3940-8839-A1BB0309DA6B}"/>
              </a:ext>
            </a:extLst>
          </p:cNvPr>
          <p:cNvSpPr/>
          <p:nvPr/>
        </p:nvSpPr>
        <p:spPr>
          <a:xfrm>
            <a:off x="669066" y="452079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0" name="直線矢印コネクタ 19">
            <a:extLst>
              <a:ext uri="{FF2B5EF4-FFF2-40B4-BE49-F238E27FC236}">
                <a16:creationId xmlns:a16="http://schemas.microsoft.com/office/drawing/2014/main" id="{4A6D1396-F18C-F7C6-815E-5E8B059925F0}"/>
              </a:ext>
            </a:extLst>
          </p:cNvPr>
          <p:cNvCxnSpPr>
            <a:cxnSpLocks/>
            <a:stCxn id="18" idx="1"/>
            <a:endCxn id="19" idx="3"/>
          </p:cNvCxnSpPr>
          <p:nvPr/>
        </p:nvCxnSpPr>
        <p:spPr>
          <a:xfrm flipH="1" flipV="1">
            <a:off x="3356363" y="4675469"/>
            <a:ext cx="527480" cy="1846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3" name="矢印: 右 22">
            <a:extLst>
              <a:ext uri="{FF2B5EF4-FFF2-40B4-BE49-F238E27FC236}">
                <a16:creationId xmlns:a16="http://schemas.microsoft.com/office/drawing/2014/main" id="{11BB0C5A-5095-ADC8-DED1-2CBC3CA3DDB8}"/>
              </a:ext>
            </a:extLst>
          </p:cNvPr>
          <p:cNvSpPr/>
          <p:nvPr/>
        </p:nvSpPr>
        <p:spPr>
          <a:xfrm>
            <a:off x="3814705" y="1875934"/>
            <a:ext cx="1021246" cy="582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308AF20-A7AB-B206-07C0-49E8C0F7FA93}"/>
              </a:ext>
            </a:extLst>
          </p:cNvPr>
          <p:cNvSpPr txBox="1"/>
          <p:nvPr/>
        </p:nvSpPr>
        <p:spPr>
          <a:xfrm>
            <a:off x="7823299" y="687737"/>
            <a:ext cx="1107996" cy="369332"/>
          </a:xfrm>
          <a:prstGeom prst="rect">
            <a:avLst/>
          </a:prstGeom>
          <a:noFill/>
        </p:spPr>
        <p:txBody>
          <a:bodyPr wrap="none" rtlCol="0">
            <a:spAutoFit/>
          </a:bodyPr>
          <a:lstStyle/>
          <a:p>
            <a:r>
              <a:rPr lang="ja-JP" altLang="en-US" b="1" dirty="0">
                <a:solidFill>
                  <a:srgbClr val="FF0000"/>
                </a:solidFill>
              </a:rPr>
              <a:t>認証完了</a:t>
            </a:r>
            <a:endParaRPr kumimoji="1" lang="ja-JP" altLang="en-US" b="1" dirty="0">
              <a:solidFill>
                <a:srgbClr val="FF0000"/>
              </a:solidFill>
            </a:endParaRPr>
          </a:p>
        </p:txBody>
      </p:sp>
    </p:spTree>
    <p:extLst>
      <p:ext uri="{BB962C8B-B14F-4D97-AF65-F5344CB8AC3E}">
        <p14:creationId xmlns:p14="http://schemas.microsoft.com/office/powerpoint/2010/main" val="3639017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a:extLst>
              <a:ext uri="{FF2B5EF4-FFF2-40B4-BE49-F238E27FC236}">
                <a16:creationId xmlns:a16="http://schemas.microsoft.com/office/drawing/2014/main" id="{9F27B352-8313-5ACD-9CC3-39848D011A68}"/>
              </a:ext>
            </a:extLst>
          </p:cNvPr>
          <p:cNvGrpSpPr/>
          <p:nvPr/>
        </p:nvGrpSpPr>
        <p:grpSpPr>
          <a:xfrm>
            <a:off x="5547998" y="478978"/>
            <a:ext cx="6246820" cy="5505423"/>
            <a:chOff x="5547998" y="478978"/>
            <a:chExt cx="6246820" cy="5505423"/>
          </a:xfrm>
        </p:grpSpPr>
        <p:pic>
          <p:nvPicPr>
            <p:cNvPr id="8" name="図 7">
              <a:extLst>
                <a:ext uri="{FF2B5EF4-FFF2-40B4-BE49-F238E27FC236}">
                  <a16:creationId xmlns:a16="http://schemas.microsoft.com/office/drawing/2014/main" id="{2F875D01-E152-268E-49DF-21E71AE7A8C5}"/>
                </a:ext>
              </a:extLst>
            </p:cNvPr>
            <p:cNvPicPr>
              <a:picLocks noChangeAspect="1"/>
            </p:cNvPicPr>
            <p:nvPr/>
          </p:nvPicPr>
          <p:blipFill>
            <a:blip r:embed="rId3"/>
            <a:stretch>
              <a:fillRect/>
            </a:stretch>
          </p:blipFill>
          <p:spPr>
            <a:xfrm>
              <a:off x="5547998" y="478978"/>
              <a:ext cx="6246820" cy="5505423"/>
            </a:xfrm>
            <a:prstGeom prst="rect">
              <a:avLst/>
            </a:prstGeom>
          </p:spPr>
        </p:pic>
        <p:sp>
          <p:nvSpPr>
            <p:cNvPr id="9" name="正方形/長方形 8">
              <a:extLst>
                <a:ext uri="{FF2B5EF4-FFF2-40B4-BE49-F238E27FC236}">
                  <a16:creationId xmlns:a16="http://schemas.microsoft.com/office/drawing/2014/main" id="{20741300-18CE-4C42-07B0-EC0D3A0E74BF}"/>
                </a:ext>
              </a:extLst>
            </p:cNvPr>
            <p:cNvSpPr/>
            <p:nvPr/>
          </p:nvSpPr>
          <p:spPr>
            <a:xfrm>
              <a:off x="11001080" y="5656200"/>
              <a:ext cx="784311"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3175EB05-9759-F202-4ED8-81035158540A}"/>
              </a:ext>
            </a:extLst>
          </p:cNvPr>
          <p:cNvGrpSpPr/>
          <p:nvPr/>
        </p:nvGrpSpPr>
        <p:grpSpPr>
          <a:xfrm>
            <a:off x="281527" y="967866"/>
            <a:ext cx="5124450" cy="4714875"/>
            <a:chOff x="3533775" y="1071562"/>
            <a:chExt cx="5124450" cy="4714875"/>
          </a:xfrm>
        </p:grpSpPr>
        <p:pic>
          <p:nvPicPr>
            <p:cNvPr id="3" name="図 2">
              <a:extLst>
                <a:ext uri="{FF2B5EF4-FFF2-40B4-BE49-F238E27FC236}">
                  <a16:creationId xmlns:a16="http://schemas.microsoft.com/office/drawing/2014/main" id="{BDEB48DA-0FE2-0740-F3AD-D52E62DF4D83}"/>
                </a:ext>
              </a:extLst>
            </p:cNvPr>
            <p:cNvPicPr>
              <a:picLocks noChangeAspect="1"/>
            </p:cNvPicPr>
            <p:nvPr/>
          </p:nvPicPr>
          <p:blipFill>
            <a:blip r:embed="rId4"/>
            <a:stretch>
              <a:fillRect/>
            </a:stretch>
          </p:blipFill>
          <p:spPr>
            <a:xfrm>
              <a:off x="3533775" y="1071562"/>
              <a:ext cx="5124450" cy="4714875"/>
            </a:xfrm>
            <a:prstGeom prst="rect">
              <a:avLst/>
            </a:prstGeom>
          </p:spPr>
        </p:pic>
        <p:sp>
          <p:nvSpPr>
            <p:cNvPr id="4" name="正方形/長方形 3">
              <a:extLst>
                <a:ext uri="{FF2B5EF4-FFF2-40B4-BE49-F238E27FC236}">
                  <a16:creationId xmlns:a16="http://schemas.microsoft.com/office/drawing/2014/main" id="{8F0E1D9B-112F-4CC9-4F11-787CFE78B0CF}"/>
                </a:ext>
              </a:extLst>
            </p:cNvPr>
            <p:cNvSpPr/>
            <p:nvPr/>
          </p:nvSpPr>
          <p:spPr>
            <a:xfrm>
              <a:off x="3675796" y="4826860"/>
              <a:ext cx="1028179"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4F2BFF97-0308-10BC-F074-2C7C903E3649}"/>
                </a:ext>
              </a:extLst>
            </p:cNvPr>
            <p:cNvSpPr/>
            <p:nvPr/>
          </p:nvSpPr>
          <p:spPr>
            <a:xfrm>
              <a:off x="6646811" y="5318625"/>
              <a:ext cx="1028179"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72591D4C-4321-455B-AC2A-7D6FD3DF2C3D}"/>
              </a:ext>
            </a:extLst>
          </p:cNvPr>
          <p:cNvSpPr txBox="1"/>
          <p:nvPr/>
        </p:nvSpPr>
        <p:spPr>
          <a:xfrm>
            <a:off x="354466" y="2842101"/>
            <a:ext cx="2680542" cy="369332"/>
          </a:xfrm>
          <a:prstGeom prst="rect">
            <a:avLst/>
          </a:prstGeom>
          <a:solidFill>
            <a:schemeClr val="bg1"/>
          </a:solidFill>
        </p:spPr>
        <p:txBody>
          <a:bodyPr wrap="none" rtlCol="0">
            <a:spAutoFit/>
          </a:bodyPr>
          <a:lstStyle/>
          <a:p>
            <a:r>
              <a:rPr kumimoji="1" lang="en-US" altLang="ja-JP" dirty="0">
                <a:solidFill>
                  <a:srgbClr val="FF0000"/>
                </a:solidFill>
              </a:rPr>
              <a:t>1.</a:t>
            </a:r>
            <a:r>
              <a:rPr kumimoji="1" lang="ja-JP" altLang="en-US" dirty="0">
                <a:solidFill>
                  <a:srgbClr val="FF0000"/>
                </a:solidFill>
              </a:rPr>
              <a:t>「認証に成功」を確認</a:t>
            </a:r>
          </a:p>
        </p:txBody>
      </p:sp>
      <p:cxnSp>
        <p:nvCxnSpPr>
          <p:cNvPr id="14" name="直線矢印コネクタ 13">
            <a:extLst>
              <a:ext uri="{FF2B5EF4-FFF2-40B4-BE49-F238E27FC236}">
                <a16:creationId xmlns:a16="http://schemas.microsoft.com/office/drawing/2014/main" id="{79F4A8C1-0439-B88F-5AB7-8372E88AD1D4}"/>
              </a:ext>
            </a:extLst>
          </p:cNvPr>
          <p:cNvCxnSpPr>
            <a:cxnSpLocks/>
            <a:stCxn id="13" idx="2"/>
            <a:endCxn id="4" idx="0"/>
          </p:cNvCxnSpPr>
          <p:nvPr/>
        </p:nvCxnSpPr>
        <p:spPr>
          <a:xfrm flipH="1">
            <a:off x="937638" y="3211433"/>
            <a:ext cx="757099" cy="151173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テキスト ボックス 17">
            <a:extLst>
              <a:ext uri="{FF2B5EF4-FFF2-40B4-BE49-F238E27FC236}">
                <a16:creationId xmlns:a16="http://schemas.microsoft.com/office/drawing/2014/main" id="{4D0CD224-783B-68C9-BE8E-E4FEE0F5E25D}"/>
              </a:ext>
            </a:extLst>
          </p:cNvPr>
          <p:cNvSpPr txBox="1"/>
          <p:nvPr/>
        </p:nvSpPr>
        <p:spPr>
          <a:xfrm>
            <a:off x="2441541" y="5965547"/>
            <a:ext cx="2312719" cy="369332"/>
          </a:xfrm>
          <a:prstGeom prst="rect">
            <a:avLst/>
          </a:prstGeom>
          <a:solidFill>
            <a:schemeClr val="bg1"/>
          </a:solidFill>
        </p:spPr>
        <p:txBody>
          <a:bodyPr wrap="square" rtlCol="0">
            <a:spAutoFit/>
          </a:bodyPr>
          <a:lstStyle/>
          <a:p>
            <a:r>
              <a:rPr lang="en-US" altLang="ja-JP" dirty="0">
                <a:solidFill>
                  <a:srgbClr val="FF0000"/>
                </a:solidFill>
              </a:rPr>
              <a:t>2</a:t>
            </a:r>
            <a:r>
              <a:rPr kumimoji="1" lang="en-US" altLang="ja-JP" dirty="0">
                <a:solidFill>
                  <a:srgbClr val="FF0000"/>
                </a:solidFill>
              </a:rPr>
              <a:t>.</a:t>
            </a:r>
            <a:r>
              <a:rPr kumimoji="1" lang="ja-JP" altLang="en-US" dirty="0">
                <a:solidFill>
                  <a:srgbClr val="FF0000"/>
                </a:solidFill>
              </a:rPr>
              <a:t>「</a:t>
            </a:r>
            <a:r>
              <a:rPr kumimoji="1" lang="en-US" altLang="ja-JP" dirty="0">
                <a:solidFill>
                  <a:srgbClr val="FF0000"/>
                </a:solidFill>
              </a:rPr>
              <a:t>OK</a:t>
            </a:r>
            <a:r>
              <a:rPr kumimoji="1" lang="ja-JP" altLang="en-US" dirty="0">
                <a:solidFill>
                  <a:srgbClr val="FF0000"/>
                </a:solidFill>
              </a:rPr>
              <a:t>」をクリック</a:t>
            </a:r>
          </a:p>
        </p:txBody>
      </p:sp>
      <p:cxnSp>
        <p:nvCxnSpPr>
          <p:cNvPr id="19" name="直線矢印コネクタ 18">
            <a:extLst>
              <a:ext uri="{FF2B5EF4-FFF2-40B4-BE49-F238E27FC236}">
                <a16:creationId xmlns:a16="http://schemas.microsoft.com/office/drawing/2014/main" id="{17372321-453F-70AF-EC96-CBC3AE5BDDA6}"/>
              </a:ext>
            </a:extLst>
          </p:cNvPr>
          <p:cNvCxnSpPr>
            <a:cxnSpLocks/>
            <a:stCxn id="18" idx="0"/>
            <a:endCxn id="5" idx="2"/>
          </p:cNvCxnSpPr>
          <p:nvPr/>
        </p:nvCxnSpPr>
        <p:spPr>
          <a:xfrm flipV="1">
            <a:off x="3597901" y="5524276"/>
            <a:ext cx="310752" cy="44127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4" name="テキスト ボックス 23">
            <a:extLst>
              <a:ext uri="{FF2B5EF4-FFF2-40B4-BE49-F238E27FC236}">
                <a16:creationId xmlns:a16="http://schemas.microsoft.com/office/drawing/2014/main" id="{FD18520E-EE46-73A2-E3E5-29728FCFFA78}"/>
              </a:ext>
            </a:extLst>
          </p:cNvPr>
          <p:cNvSpPr txBox="1"/>
          <p:nvPr/>
        </p:nvSpPr>
        <p:spPr>
          <a:xfrm>
            <a:off x="7927941" y="6150213"/>
            <a:ext cx="2551227" cy="369332"/>
          </a:xfrm>
          <a:prstGeom prst="rect">
            <a:avLst/>
          </a:prstGeom>
          <a:solidFill>
            <a:schemeClr val="bg1"/>
          </a:solidFill>
        </p:spPr>
        <p:txBody>
          <a:bodyPr wrap="square" rtlCol="0">
            <a:spAutoFit/>
          </a:bodyPr>
          <a:lstStyle/>
          <a:p>
            <a:r>
              <a:rPr kumimoji="1" lang="en-US" altLang="ja-JP" dirty="0">
                <a:solidFill>
                  <a:srgbClr val="FF0000"/>
                </a:solidFill>
              </a:rPr>
              <a:t>3.</a:t>
            </a:r>
            <a:r>
              <a:rPr kumimoji="1" lang="ja-JP" altLang="en-US" dirty="0">
                <a:solidFill>
                  <a:srgbClr val="FF0000"/>
                </a:solidFill>
              </a:rPr>
              <a:t>「</a:t>
            </a:r>
            <a:r>
              <a:rPr kumimoji="1" lang="en-US" altLang="ja-JP" dirty="0">
                <a:solidFill>
                  <a:srgbClr val="FF0000"/>
                </a:solidFill>
              </a:rPr>
              <a:t>OK</a:t>
            </a:r>
            <a:r>
              <a:rPr kumimoji="1" lang="ja-JP" altLang="en-US" dirty="0">
                <a:solidFill>
                  <a:srgbClr val="FF0000"/>
                </a:solidFill>
              </a:rPr>
              <a:t>」をクリック</a:t>
            </a:r>
          </a:p>
        </p:txBody>
      </p:sp>
      <p:cxnSp>
        <p:nvCxnSpPr>
          <p:cNvPr id="25" name="直線矢印コネクタ 24">
            <a:extLst>
              <a:ext uri="{FF2B5EF4-FFF2-40B4-BE49-F238E27FC236}">
                <a16:creationId xmlns:a16="http://schemas.microsoft.com/office/drawing/2014/main" id="{838FD1A1-7F9E-C61C-7B7F-1024B9074C4C}"/>
              </a:ext>
            </a:extLst>
          </p:cNvPr>
          <p:cNvCxnSpPr>
            <a:cxnSpLocks/>
            <a:stCxn id="24" idx="3"/>
            <a:endCxn id="9" idx="1"/>
          </p:cNvCxnSpPr>
          <p:nvPr/>
        </p:nvCxnSpPr>
        <p:spPr>
          <a:xfrm flipV="1">
            <a:off x="10479168" y="5810874"/>
            <a:ext cx="521912" cy="52400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0278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A2F371D7-0598-AAEC-D84C-88DF8ED34880}"/>
              </a:ext>
            </a:extLst>
          </p:cNvPr>
          <p:cNvGrpSpPr/>
          <p:nvPr/>
        </p:nvGrpSpPr>
        <p:grpSpPr>
          <a:xfrm>
            <a:off x="2467777" y="924664"/>
            <a:ext cx="6047234" cy="1573881"/>
            <a:chOff x="433633" y="1114290"/>
            <a:chExt cx="4675695" cy="1216918"/>
          </a:xfrm>
        </p:grpSpPr>
        <p:pic>
          <p:nvPicPr>
            <p:cNvPr id="3" name="図 2">
              <a:extLst>
                <a:ext uri="{FF2B5EF4-FFF2-40B4-BE49-F238E27FC236}">
                  <a16:creationId xmlns:a16="http://schemas.microsoft.com/office/drawing/2014/main" id="{DBB0C959-B9C5-F6ED-93D8-A4C1D2181F49}"/>
                </a:ext>
              </a:extLst>
            </p:cNvPr>
            <p:cNvPicPr>
              <a:picLocks noChangeAspect="1"/>
            </p:cNvPicPr>
            <p:nvPr/>
          </p:nvPicPr>
          <p:blipFill rotWithShape="1">
            <a:blip r:embed="rId2"/>
            <a:srcRect r="61649"/>
            <a:stretch/>
          </p:blipFill>
          <p:spPr>
            <a:xfrm>
              <a:off x="433633" y="1114290"/>
              <a:ext cx="4675695" cy="1216918"/>
            </a:xfrm>
            <a:prstGeom prst="rect">
              <a:avLst/>
            </a:prstGeom>
          </p:spPr>
        </p:pic>
        <p:sp>
          <p:nvSpPr>
            <p:cNvPr id="4" name="正方形/長方形 3">
              <a:extLst>
                <a:ext uri="{FF2B5EF4-FFF2-40B4-BE49-F238E27FC236}">
                  <a16:creationId xmlns:a16="http://schemas.microsoft.com/office/drawing/2014/main" id="{9F3091AD-A00F-1355-0CB8-F7AFCCED83F2}"/>
                </a:ext>
              </a:extLst>
            </p:cNvPr>
            <p:cNvSpPr/>
            <p:nvPr/>
          </p:nvSpPr>
          <p:spPr>
            <a:xfrm>
              <a:off x="3224881" y="1114290"/>
              <a:ext cx="508133"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55B4C96-DFCB-9416-58EA-AE7EE692AFCD}"/>
                </a:ext>
              </a:extLst>
            </p:cNvPr>
            <p:cNvSpPr/>
            <p:nvPr/>
          </p:nvSpPr>
          <p:spPr>
            <a:xfrm>
              <a:off x="433633" y="1423638"/>
              <a:ext cx="3299381" cy="2166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7923EFF3-A4A4-3FC7-0930-90E65B34B160}"/>
              </a:ext>
            </a:extLst>
          </p:cNvPr>
          <p:cNvGrpSpPr/>
          <p:nvPr/>
        </p:nvGrpSpPr>
        <p:grpSpPr>
          <a:xfrm>
            <a:off x="2467776" y="2624576"/>
            <a:ext cx="7034979" cy="4021321"/>
            <a:chOff x="391503" y="2680047"/>
            <a:chExt cx="5854376" cy="3346467"/>
          </a:xfrm>
        </p:grpSpPr>
        <p:pic>
          <p:nvPicPr>
            <p:cNvPr id="10" name="図 9">
              <a:extLst>
                <a:ext uri="{FF2B5EF4-FFF2-40B4-BE49-F238E27FC236}">
                  <a16:creationId xmlns:a16="http://schemas.microsoft.com/office/drawing/2014/main" id="{81C90E82-5895-6BC4-D32B-49B3796E6657}"/>
                </a:ext>
              </a:extLst>
            </p:cNvPr>
            <p:cNvPicPr>
              <a:picLocks noChangeAspect="1"/>
            </p:cNvPicPr>
            <p:nvPr/>
          </p:nvPicPr>
          <p:blipFill>
            <a:blip r:embed="rId3"/>
            <a:stretch>
              <a:fillRect/>
            </a:stretch>
          </p:blipFill>
          <p:spPr>
            <a:xfrm>
              <a:off x="391503" y="2680047"/>
              <a:ext cx="5854376" cy="3346467"/>
            </a:xfrm>
            <a:prstGeom prst="rect">
              <a:avLst/>
            </a:prstGeom>
          </p:spPr>
        </p:pic>
        <p:sp>
          <p:nvSpPr>
            <p:cNvPr id="13" name="正方形/長方形 12">
              <a:extLst>
                <a:ext uri="{FF2B5EF4-FFF2-40B4-BE49-F238E27FC236}">
                  <a16:creationId xmlns:a16="http://schemas.microsoft.com/office/drawing/2014/main" id="{8D737CF7-3717-D48B-96F3-5CDE5013F8E1}"/>
                </a:ext>
              </a:extLst>
            </p:cNvPr>
            <p:cNvSpPr/>
            <p:nvPr/>
          </p:nvSpPr>
          <p:spPr>
            <a:xfrm>
              <a:off x="539812" y="5291936"/>
              <a:ext cx="73280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F916C9D2-1E84-2337-0590-C7FBE91225F4}"/>
              </a:ext>
            </a:extLst>
          </p:cNvPr>
          <p:cNvSpPr txBox="1"/>
          <p:nvPr/>
        </p:nvSpPr>
        <p:spPr>
          <a:xfrm>
            <a:off x="7909355" y="756173"/>
            <a:ext cx="3704468" cy="646331"/>
          </a:xfrm>
          <a:prstGeom prst="rect">
            <a:avLst/>
          </a:prstGeom>
          <a:solidFill>
            <a:schemeClr val="bg1"/>
          </a:solidFill>
        </p:spPr>
        <p:txBody>
          <a:bodyPr wrap="square" rtlCol="0">
            <a:spAutoFit/>
          </a:bodyPr>
          <a:lstStyle/>
          <a:p>
            <a:r>
              <a:rPr kumimoji="1" lang="en-US" altLang="ja-JP" dirty="0">
                <a:solidFill>
                  <a:srgbClr val="FF0000"/>
                </a:solidFill>
              </a:rPr>
              <a:t>1.</a:t>
            </a:r>
            <a:r>
              <a:rPr kumimoji="1" lang="ja-JP" altLang="en-US" dirty="0">
                <a:solidFill>
                  <a:srgbClr val="FF0000"/>
                </a:solidFill>
              </a:rPr>
              <a:t>「リポジトリ</a:t>
            </a:r>
            <a:r>
              <a:rPr kumimoji="1" lang="en-US" altLang="ja-JP" dirty="0">
                <a:solidFill>
                  <a:srgbClr val="FF0000"/>
                </a:solidFill>
              </a:rPr>
              <a:t>-</a:t>
            </a:r>
            <a:r>
              <a:rPr kumimoji="1" lang="ja-JP" altLang="en-US" dirty="0">
                <a:solidFill>
                  <a:srgbClr val="FF0000"/>
                </a:solidFill>
              </a:rPr>
              <a:t>リポジトリ設定」</a:t>
            </a:r>
            <a:endParaRPr kumimoji="1" lang="en-US" altLang="ja-JP" dirty="0">
              <a:solidFill>
                <a:srgbClr val="FF0000"/>
              </a:solidFill>
            </a:endParaRPr>
          </a:p>
          <a:p>
            <a:r>
              <a:rPr lang="ja-JP" altLang="en-US" dirty="0">
                <a:solidFill>
                  <a:srgbClr val="FF0000"/>
                </a:solidFill>
              </a:rPr>
              <a:t>　</a:t>
            </a:r>
            <a:r>
              <a:rPr kumimoji="1" lang="ja-JP" altLang="en-US" dirty="0">
                <a:solidFill>
                  <a:srgbClr val="FF0000"/>
                </a:solidFill>
              </a:rPr>
              <a:t>を選択</a:t>
            </a:r>
          </a:p>
        </p:txBody>
      </p:sp>
      <p:cxnSp>
        <p:nvCxnSpPr>
          <p:cNvPr id="29" name="直線矢印コネクタ 28">
            <a:extLst>
              <a:ext uri="{FF2B5EF4-FFF2-40B4-BE49-F238E27FC236}">
                <a16:creationId xmlns:a16="http://schemas.microsoft.com/office/drawing/2014/main" id="{9356D10C-50F9-221F-7CED-60599724DE93}"/>
              </a:ext>
            </a:extLst>
          </p:cNvPr>
          <p:cNvCxnSpPr>
            <a:cxnSpLocks/>
            <a:stCxn id="28" idx="1"/>
            <a:endCxn id="5" idx="3"/>
          </p:cNvCxnSpPr>
          <p:nvPr/>
        </p:nvCxnSpPr>
        <p:spPr>
          <a:xfrm flipH="1">
            <a:off x="6734978" y="1079339"/>
            <a:ext cx="1174377" cy="38550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C9B3000D-6315-5FE1-025F-26E9374CB44D}"/>
              </a:ext>
            </a:extLst>
          </p:cNvPr>
          <p:cNvSpPr txBox="1"/>
          <p:nvPr/>
        </p:nvSpPr>
        <p:spPr>
          <a:xfrm>
            <a:off x="3348893" y="4297809"/>
            <a:ext cx="3704468" cy="369332"/>
          </a:xfrm>
          <a:prstGeom prst="rect">
            <a:avLst/>
          </a:prstGeom>
          <a:solidFill>
            <a:schemeClr val="bg1"/>
          </a:solidFill>
        </p:spPr>
        <p:txBody>
          <a:bodyPr wrap="square" rtlCol="0">
            <a:spAutoFit/>
          </a:bodyPr>
          <a:lstStyle/>
          <a:p>
            <a:r>
              <a:rPr lang="en-US" altLang="ja-JP" dirty="0">
                <a:solidFill>
                  <a:srgbClr val="FF0000"/>
                </a:solidFill>
              </a:rPr>
              <a:t>2</a:t>
            </a:r>
            <a:r>
              <a:rPr kumimoji="1" lang="en-US" altLang="ja-JP" dirty="0">
                <a:solidFill>
                  <a:srgbClr val="FF0000"/>
                </a:solidFill>
              </a:rPr>
              <a:t>.</a:t>
            </a:r>
            <a:r>
              <a:rPr kumimoji="1" lang="ja-JP" altLang="en-US" dirty="0">
                <a:solidFill>
                  <a:srgbClr val="FF0000"/>
                </a:solidFill>
              </a:rPr>
              <a:t>「追加」を選択</a:t>
            </a:r>
          </a:p>
        </p:txBody>
      </p:sp>
      <p:cxnSp>
        <p:nvCxnSpPr>
          <p:cNvPr id="41" name="直線矢印コネクタ 40">
            <a:extLst>
              <a:ext uri="{FF2B5EF4-FFF2-40B4-BE49-F238E27FC236}">
                <a16:creationId xmlns:a16="http://schemas.microsoft.com/office/drawing/2014/main" id="{55066CDF-6B9D-8812-B1DF-575AB3D4B1CF}"/>
              </a:ext>
            </a:extLst>
          </p:cNvPr>
          <p:cNvCxnSpPr>
            <a:cxnSpLocks/>
            <a:stCxn id="40" idx="1"/>
            <a:endCxn id="13" idx="0"/>
          </p:cNvCxnSpPr>
          <p:nvPr/>
        </p:nvCxnSpPr>
        <p:spPr>
          <a:xfrm flipH="1">
            <a:off x="3086286" y="4482475"/>
            <a:ext cx="262607" cy="12807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2966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9D09EE57-05E3-A1CE-9B42-CB4F397A4BD9}"/>
              </a:ext>
            </a:extLst>
          </p:cNvPr>
          <p:cNvGrpSpPr/>
          <p:nvPr/>
        </p:nvGrpSpPr>
        <p:grpSpPr>
          <a:xfrm>
            <a:off x="4490589" y="1875934"/>
            <a:ext cx="7522302" cy="3754655"/>
            <a:chOff x="6384793" y="3292643"/>
            <a:chExt cx="5514975" cy="2752725"/>
          </a:xfrm>
        </p:grpSpPr>
        <p:pic>
          <p:nvPicPr>
            <p:cNvPr id="5" name="図 4">
              <a:extLst>
                <a:ext uri="{FF2B5EF4-FFF2-40B4-BE49-F238E27FC236}">
                  <a16:creationId xmlns:a16="http://schemas.microsoft.com/office/drawing/2014/main" id="{6855C70E-1A0A-162C-4C27-3506D7BC880A}"/>
                </a:ext>
              </a:extLst>
            </p:cNvPr>
            <p:cNvPicPr>
              <a:picLocks noChangeAspect="1"/>
            </p:cNvPicPr>
            <p:nvPr/>
          </p:nvPicPr>
          <p:blipFill>
            <a:blip r:embed="rId2"/>
            <a:stretch>
              <a:fillRect/>
            </a:stretch>
          </p:blipFill>
          <p:spPr>
            <a:xfrm>
              <a:off x="6384793" y="3292643"/>
              <a:ext cx="5514975" cy="2752725"/>
            </a:xfrm>
            <a:prstGeom prst="rect">
              <a:avLst/>
            </a:prstGeom>
          </p:spPr>
        </p:pic>
        <p:sp>
          <p:nvSpPr>
            <p:cNvPr id="6" name="正方形/長方形 5">
              <a:extLst>
                <a:ext uri="{FF2B5EF4-FFF2-40B4-BE49-F238E27FC236}">
                  <a16:creationId xmlns:a16="http://schemas.microsoft.com/office/drawing/2014/main" id="{DB0F0D5F-3F77-C22F-2608-A72975F78334}"/>
                </a:ext>
              </a:extLst>
            </p:cNvPr>
            <p:cNvSpPr/>
            <p:nvPr/>
          </p:nvSpPr>
          <p:spPr>
            <a:xfrm>
              <a:off x="7064735" y="3844018"/>
              <a:ext cx="3710105" cy="229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7359EEE-D233-8E27-60F5-AF420E0D842F}"/>
                </a:ext>
              </a:extLst>
            </p:cNvPr>
            <p:cNvSpPr/>
            <p:nvPr/>
          </p:nvSpPr>
          <p:spPr>
            <a:xfrm>
              <a:off x="7064735" y="4073594"/>
              <a:ext cx="4643359" cy="229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81E1F1A-B802-6E98-9D68-60884B0DEFDC}"/>
                </a:ext>
              </a:extLst>
            </p:cNvPr>
            <p:cNvSpPr/>
            <p:nvPr/>
          </p:nvSpPr>
          <p:spPr>
            <a:xfrm>
              <a:off x="6544399" y="4820478"/>
              <a:ext cx="5163695" cy="418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F7294788-BFD9-2218-78D8-E5A44D3F1135}"/>
              </a:ext>
            </a:extLst>
          </p:cNvPr>
          <p:cNvSpPr txBox="1"/>
          <p:nvPr/>
        </p:nvSpPr>
        <p:spPr>
          <a:xfrm>
            <a:off x="273376" y="2037204"/>
            <a:ext cx="2805749" cy="36933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「リモート名」を入力</a:t>
            </a:r>
          </a:p>
        </p:txBody>
      </p:sp>
      <p:cxnSp>
        <p:nvCxnSpPr>
          <p:cNvPr id="10" name="直線矢印コネクタ 9">
            <a:extLst>
              <a:ext uri="{FF2B5EF4-FFF2-40B4-BE49-F238E27FC236}">
                <a16:creationId xmlns:a16="http://schemas.microsoft.com/office/drawing/2014/main" id="{4B3E41A2-69C9-48BB-92A5-F0D451941385}"/>
              </a:ext>
            </a:extLst>
          </p:cNvPr>
          <p:cNvCxnSpPr>
            <a:cxnSpLocks/>
            <a:stCxn id="9" idx="3"/>
            <a:endCxn id="6" idx="1"/>
          </p:cNvCxnSpPr>
          <p:nvPr/>
        </p:nvCxnSpPr>
        <p:spPr>
          <a:xfrm>
            <a:off x="3079125" y="2221870"/>
            <a:ext cx="2338890" cy="56269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E27BF2D5-2CC6-0CDD-C709-D3EC8D851215}"/>
              </a:ext>
            </a:extLst>
          </p:cNvPr>
          <p:cNvSpPr txBox="1"/>
          <p:nvPr/>
        </p:nvSpPr>
        <p:spPr>
          <a:xfrm>
            <a:off x="273377" y="2763909"/>
            <a:ext cx="3695307" cy="646331"/>
          </a:xfrm>
          <a:prstGeom prst="rect">
            <a:avLst/>
          </a:prstGeom>
          <a:solidFill>
            <a:schemeClr val="bg1"/>
          </a:solidFill>
        </p:spPr>
        <p:txBody>
          <a:bodyPr wrap="square" rtlCol="0">
            <a:spAutoFit/>
          </a:bodyPr>
          <a:lstStyle/>
          <a:p>
            <a:r>
              <a:rPr kumimoji="1" lang="en-US" altLang="ja-JP" dirty="0">
                <a:solidFill>
                  <a:srgbClr val="FF0000"/>
                </a:solidFill>
              </a:rPr>
              <a:t>2.</a:t>
            </a:r>
            <a:r>
              <a:rPr lang="en-US" altLang="ja-JP" dirty="0">
                <a:solidFill>
                  <a:srgbClr val="FF0000"/>
                </a:solidFill>
              </a:rPr>
              <a:t>GitHub</a:t>
            </a:r>
            <a:r>
              <a:rPr lang="ja-JP" altLang="en-US" dirty="0">
                <a:solidFill>
                  <a:srgbClr val="FF0000"/>
                </a:solidFill>
              </a:rPr>
              <a:t>で作成した</a:t>
            </a:r>
            <a:endParaRPr lang="en-US" altLang="ja-JP" dirty="0">
              <a:solidFill>
                <a:srgbClr val="FF0000"/>
              </a:solidFill>
            </a:endParaRPr>
          </a:p>
          <a:p>
            <a:r>
              <a:rPr lang="ja-JP" altLang="en-US" dirty="0">
                <a:solidFill>
                  <a:srgbClr val="FF0000"/>
                </a:solidFill>
              </a:rPr>
              <a:t>　リポジトリのアドレス</a:t>
            </a:r>
            <a:r>
              <a:rPr kumimoji="1" lang="ja-JP" altLang="en-US" dirty="0">
                <a:solidFill>
                  <a:srgbClr val="FF0000"/>
                </a:solidFill>
              </a:rPr>
              <a:t>を入力</a:t>
            </a:r>
          </a:p>
        </p:txBody>
      </p:sp>
      <p:cxnSp>
        <p:nvCxnSpPr>
          <p:cNvPr id="14" name="直線矢印コネクタ 13">
            <a:extLst>
              <a:ext uri="{FF2B5EF4-FFF2-40B4-BE49-F238E27FC236}">
                <a16:creationId xmlns:a16="http://schemas.microsoft.com/office/drawing/2014/main" id="{EDDF3239-DC81-BFE5-B000-1A48F783F4F2}"/>
              </a:ext>
            </a:extLst>
          </p:cNvPr>
          <p:cNvCxnSpPr>
            <a:cxnSpLocks/>
            <a:stCxn id="13" idx="3"/>
            <a:endCxn id="7" idx="1"/>
          </p:cNvCxnSpPr>
          <p:nvPr/>
        </p:nvCxnSpPr>
        <p:spPr>
          <a:xfrm>
            <a:off x="3968684" y="3087075"/>
            <a:ext cx="1449331" cy="1062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9" name="テキスト ボックス 18">
            <a:extLst>
              <a:ext uri="{FF2B5EF4-FFF2-40B4-BE49-F238E27FC236}">
                <a16:creationId xmlns:a16="http://schemas.microsoft.com/office/drawing/2014/main" id="{94710AFA-736F-37FD-8206-34D5DEBFECE0}"/>
              </a:ext>
            </a:extLst>
          </p:cNvPr>
          <p:cNvSpPr txBox="1"/>
          <p:nvPr/>
        </p:nvSpPr>
        <p:spPr>
          <a:xfrm>
            <a:off x="273376" y="4057212"/>
            <a:ext cx="1875935" cy="369332"/>
          </a:xfrm>
          <a:prstGeom prst="rect">
            <a:avLst/>
          </a:prstGeom>
          <a:solidFill>
            <a:schemeClr val="bg1"/>
          </a:solidFill>
        </p:spPr>
        <p:txBody>
          <a:bodyPr wrap="square" rtlCol="0">
            <a:spAutoFit/>
          </a:bodyPr>
          <a:lstStyle/>
          <a:p>
            <a:r>
              <a:rPr kumimoji="1" lang="en-US" altLang="ja-JP" dirty="0">
                <a:solidFill>
                  <a:srgbClr val="FF0000"/>
                </a:solidFill>
              </a:rPr>
              <a:t>3.</a:t>
            </a:r>
            <a:r>
              <a:rPr lang="en-US" altLang="ja-JP" dirty="0">
                <a:solidFill>
                  <a:srgbClr val="FF0000"/>
                </a:solidFill>
              </a:rPr>
              <a:t>GitHub</a:t>
            </a:r>
            <a:r>
              <a:rPr lang="ja-JP" altLang="en-US" dirty="0">
                <a:solidFill>
                  <a:srgbClr val="FF0000"/>
                </a:solidFill>
              </a:rPr>
              <a:t>を選択</a:t>
            </a:r>
            <a:endParaRPr kumimoji="1" lang="ja-JP" altLang="en-US" dirty="0">
              <a:solidFill>
                <a:srgbClr val="FF0000"/>
              </a:solidFill>
            </a:endParaRPr>
          </a:p>
        </p:txBody>
      </p:sp>
      <p:cxnSp>
        <p:nvCxnSpPr>
          <p:cNvPr id="20" name="直線矢印コネクタ 19">
            <a:extLst>
              <a:ext uri="{FF2B5EF4-FFF2-40B4-BE49-F238E27FC236}">
                <a16:creationId xmlns:a16="http://schemas.microsoft.com/office/drawing/2014/main" id="{E084210A-1FBB-DF96-BFAD-E5ABF33A315B}"/>
              </a:ext>
            </a:extLst>
          </p:cNvPr>
          <p:cNvCxnSpPr>
            <a:cxnSpLocks/>
            <a:stCxn id="19" idx="3"/>
            <a:endCxn id="8" idx="1"/>
          </p:cNvCxnSpPr>
          <p:nvPr/>
        </p:nvCxnSpPr>
        <p:spPr>
          <a:xfrm>
            <a:off x="2149311" y="4241878"/>
            <a:ext cx="2558977" cy="354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209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2D392B7E-257E-4AC1-CAEF-04B4F2349AC5}"/>
              </a:ext>
            </a:extLst>
          </p:cNvPr>
          <p:cNvGrpSpPr/>
          <p:nvPr/>
        </p:nvGrpSpPr>
        <p:grpSpPr>
          <a:xfrm>
            <a:off x="5071622" y="932597"/>
            <a:ext cx="4666267" cy="1358674"/>
            <a:chOff x="5071622" y="932597"/>
            <a:chExt cx="4666267" cy="1358674"/>
          </a:xfrm>
        </p:grpSpPr>
        <p:pic>
          <p:nvPicPr>
            <p:cNvPr id="3" name="図 2">
              <a:extLst>
                <a:ext uri="{FF2B5EF4-FFF2-40B4-BE49-F238E27FC236}">
                  <a16:creationId xmlns:a16="http://schemas.microsoft.com/office/drawing/2014/main" id="{2A484810-1E59-048C-1F33-0CFCF063CBE0}"/>
                </a:ext>
              </a:extLst>
            </p:cNvPr>
            <p:cNvPicPr>
              <a:picLocks noChangeAspect="1"/>
            </p:cNvPicPr>
            <p:nvPr/>
          </p:nvPicPr>
          <p:blipFill rotWithShape="1">
            <a:blip r:embed="rId2"/>
            <a:srcRect r="35532" b="69622"/>
            <a:stretch/>
          </p:blipFill>
          <p:spPr>
            <a:xfrm>
              <a:off x="5071622" y="932597"/>
              <a:ext cx="4666267" cy="1358674"/>
            </a:xfrm>
            <a:prstGeom prst="rect">
              <a:avLst/>
            </a:prstGeom>
          </p:spPr>
        </p:pic>
        <p:sp>
          <p:nvSpPr>
            <p:cNvPr id="6" name="正方形/長方形 5">
              <a:extLst>
                <a:ext uri="{FF2B5EF4-FFF2-40B4-BE49-F238E27FC236}">
                  <a16:creationId xmlns:a16="http://schemas.microsoft.com/office/drawing/2014/main" id="{5DFCEFCC-457C-3329-DD96-805367D0CC9C}"/>
                </a:ext>
              </a:extLst>
            </p:cNvPr>
            <p:cNvSpPr/>
            <p:nvPr/>
          </p:nvSpPr>
          <p:spPr>
            <a:xfrm>
              <a:off x="5148836" y="2033998"/>
              <a:ext cx="4504211" cy="190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B0A1371D-93FB-7B0C-602C-2D30E899F01F}"/>
              </a:ext>
            </a:extLst>
          </p:cNvPr>
          <p:cNvGrpSpPr/>
          <p:nvPr/>
        </p:nvGrpSpPr>
        <p:grpSpPr>
          <a:xfrm>
            <a:off x="2969443" y="2489235"/>
            <a:ext cx="8427564" cy="4368765"/>
            <a:chOff x="2969443" y="2489235"/>
            <a:chExt cx="8427564" cy="4368765"/>
          </a:xfrm>
        </p:grpSpPr>
        <p:pic>
          <p:nvPicPr>
            <p:cNvPr id="5" name="図 4">
              <a:extLst>
                <a:ext uri="{FF2B5EF4-FFF2-40B4-BE49-F238E27FC236}">
                  <a16:creationId xmlns:a16="http://schemas.microsoft.com/office/drawing/2014/main" id="{1EA6AC43-2902-7624-11FF-4F8BD094A3A8}"/>
                </a:ext>
              </a:extLst>
            </p:cNvPr>
            <p:cNvPicPr>
              <a:picLocks noChangeAspect="1"/>
            </p:cNvPicPr>
            <p:nvPr/>
          </p:nvPicPr>
          <p:blipFill>
            <a:blip r:embed="rId3"/>
            <a:stretch>
              <a:fillRect/>
            </a:stretch>
          </p:blipFill>
          <p:spPr>
            <a:xfrm>
              <a:off x="2969443" y="2489235"/>
              <a:ext cx="8427564" cy="4368765"/>
            </a:xfrm>
            <a:prstGeom prst="rect">
              <a:avLst/>
            </a:prstGeom>
          </p:spPr>
        </p:pic>
        <p:sp>
          <p:nvSpPr>
            <p:cNvPr id="7" name="正方形/長方形 6">
              <a:extLst>
                <a:ext uri="{FF2B5EF4-FFF2-40B4-BE49-F238E27FC236}">
                  <a16:creationId xmlns:a16="http://schemas.microsoft.com/office/drawing/2014/main" id="{A91336B9-CB5B-AED8-BF88-4EDB87A011EC}"/>
                </a:ext>
              </a:extLst>
            </p:cNvPr>
            <p:cNvSpPr/>
            <p:nvPr/>
          </p:nvSpPr>
          <p:spPr>
            <a:xfrm>
              <a:off x="7758260" y="6344238"/>
              <a:ext cx="179109" cy="188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F82A274C-C646-9802-3003-326F9DB7F5BB}"/>
              </a:ext>
            </a:extLst>
          </p:cNvPr>
          <p:cNvSpPr txBox="1"/>
          <p:nvPr/>
        </p:nvSpPr>
        <p:spPr>
          <a:xfrm>
            <a:off x="276518" y="1921939"/>
            <a:ext cx="4355185" cy="36933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保存したいファイルを作成または変更</a:t>
            </a:r>
          </a:p>
        </p:txBody>
      </p:sp>
      <p:cxnSp>
        <p:nvCxnSpPr>
          <p:cNvPr id="11" name="直線矢印コネクタ 10">
            <a:extLst>
              <a:ext uri="{FF2B5EF4-FFF2-40B4-BE49-F238E27FC236}">
                <a16:creationId xmlns:a16="http://schemas.microsoft.com/office/drawing/2014/main" id="{F706A746-1078-F413-3E7E-CF76062720FC}"/>
              </a:ext>
            </a:extLst>
          </p:cNvPr>
          <p:cNvCxnSpPr>
            <a:cxnSpLocks/>
            <a:stCxn id="10" idx="3"/>
            <a:endCxn id="6" idx="1"/>
          </p:cNvCxnSpPr>
          <p:nvPr/>
        </p:nvCxnSpPr>
        <p:spPr>
          <a:xfrm>
            <a:off x="4631703" y="2106605"/>
            <a:ext cx="517133" cy="227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B55334EB-EDBC-4728-1964-BB8CD806FAA8}"/>
              </a:ext>
            </a:extLst>
          </p:cNvPr>
          <p:cNvSpPr txBox="1"/>
          <p:nvPr/>
        </p:nvSpPr>
        <p:spPr>
          <a:xfrm>
            <a:off x="528800" y="4304285"/>
            <a:ext cx="4769064" cy="369332"/>
          </a:xfrm>
          <a:prstGeom prst="rect">
            <a:avLst/>
          </a:prstGeom>
          <a:solidFill>
            <a:schemeClr val="bg1"/>
          </a:solidFill>
        </p:spPr>
        <p:txBody>
          <a:bodyPr wrap="square" rtlCol="0">
            <a:spAutoFit/>
          </a:bodyPr>
          <a:lstStyle/>
          <a:p>
            <a:r>
              <a:rPr kumimoji="1" lang="en-US" altLang="ja-JP" dirty="0">
                <a:solidFill>
                  <a:srgbClr val="FF0000"/>
                </a:solidFill>
              </a:rPr>
              <a:t>2.</a:t>
            </a:r>
            <a:r>
              <a:rPr kumimoji="1" lang="ja-JP" altLang="en-US" dirty="0">
                <a:solidFill>
                  <a:srgbClr val="FF0000"/>
                </a:solidFill>
              </a:rPr>
              <a:t>保存したいファイルの「＋」をクリック</a:t>
            </a:r>
          </a:p>
        </p:txBody>
      </p:sp>
      <p:cxnSp>
        <p:nvCxnSpPr>
          <p:cNvPr id="16" name="直線矢印コネクタ 15">
            <a:extLst>
              <a:ext uri="{FF2B5EF4-FFF2-40B4-BE49-F238E27FC236}">
                <a16:creationId xmlns:a16="http://schemas.microsoft.com/office/drawing/2014/main" id="{341F043E-DEC5-554A-56AB-A5D8D35AF070}"/>
              </a:ext>
            </a:extLst>
          </p:cNvPr>
          <p:cNvCxnSpPr>
            <a:cxnSpLocks/>
            <a:stCxn id="15" idx="3"/>
            <a:endCxn id="7" idx="0"/>
          </p:cNvCxnSpPr>
          <p:nvPr/>
        </p:nvCxnSpPr>
        <p:spPr>
          <a:xfrm>
            <a:off x="5297864" y="4488951"/>
            <a:ext cx="2549951" cy="185528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タイトル 20">
            <a:extLst>
              <a:ext uri="{FF2B5EF4-FFF2-40B4-BE49-F238E27FC236}">
                <a16:creationId xmlns:a16="http://schemas.microsoft.com/office/drawing/2014/main" id="{F3B57464-8CD5-8814-AA2A-40008A42DA08}"/>
              </a:ext>
            </a:extLst>
          </p:cNvPr>
          <p:cNvSpPr>
            <a:spLocks noGrp="1"/>
          </p:cNvSpPr>
          <p:nvPr>
            <p:ph type="title"/>
          </p:nvPr>
        </p:nvSpPr>
        <p:spPr/>
        <p:txBody>
          <a:bodyPr/>
          <a:lstStyle/>
          <a:p>
            <a:r>
              <a:rPr lang="ja-JP" altLang="en-US" b="1" dirty="0"/>
              <a:t>コミット方法</a:t>
            </a:r>
          </a:p>
        </p:txBody>
      </p:sp>
    </p:spTree>
    <p:extLst>
      <p:ext uri="{BB962C8B-B14F-4D97-AF65-F5344CB8AC3E}">
        <p14:creationId xmlns:p14="http://schemas.microsoft.com/office/powerpoint/2010/main" val="399372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b="1" dirty="0"/>
              <a:t>GitHub</a:t>
            </a:r>
            <a:r>
              <a:rPr lang="ja-JP" altLang="en-US" b="1"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a:extLst>
              <a:ext uri="{FF2B5EF4-FFF2-40B4-BE49-F238E27FC236}">
                <a16:creationId xmlns:a16="http://schemas.microsoft.com/office/drawing/2014/main" id="{CE6D46E8-FC91-05F3-19A4-E90F140806FD}"/>
              </a:ext>
            </a:extLst>
          </p:cNvPr>
          <p:cNvGrpSpPr/>
          <p:nvPr/>
        </p:nvGrpSpPr>
        <p:grpSpPr>
          <a:xfrm>
            <a:off x="219730" y="377187"/>
            <a:ext cx="11337761" cy="6318763"/>
            <a:chOff x="219730" y="377187"/>
            <a:chExt cx="11337761" cy="6787073"/>
          </a:xfrm>
        </p:grpSpPr>
        <p:grpSp>
          <p:nvGrpSpPr>
            <p:cNvPr id="7" name="グループ化 6">
              <a:extLst>
                <a:ext uri="{FF2B5EF4-FFF2-40B4-BE49-F238E27FC236}">
                  <a16:creationId xmlns:a16="http://schemas.microsoft.com/office/drawing/2014/main" id="{8E85B85C-FE85-25CE-D093-7E025FB326EB}"/>
                </a:ext>
              </a:extLst>
            </p:cNvPr>
            <p:cNvGrpSpPr/>
            <p:nvPr/>
          </p:nvGrpSpPr>
          <p:grpSpPr>
            <a:xfrm>
              <a:off x="219730" y="377187"/>
              <a:ext cx="11337761" cy="5877382"/>
              <a:chOff x="219730" y="377187"/>
              <a:chExt cx="11337761" cy="5877382"/>
            </a:xfrm>
          </p:grpSpPr>
          <p:pic>
            <p:nvPicPr>
              <p:cNvPr id="3" name="図 2">
                <a:extLst>
                  <a:ext uri="{FF2B5EF4-FFF2-40B4-BE49-F238E27FC236}">
                    <a16:creationId xmlns:a16="http://schemas.microsoft.com/office/drawing/2014/main" id="{65F2A8B8-50CB-F55B-806E-BDE7259B23F2}"/>
                  </a:ext>
                </a:extLst>
              </p:cNvPr>
              <p:cNvPicPr>
                <a:picLocks noChangeAspect="1"/>
              </p:cNvPicPr>
              <p:nvPr/>
            </p:nvPicPr>
            <p:blipFill>
              <a:blip r:embed="rId2"/>
              <a:stretch>
                <a:fillRect/>
              </a:stretch>
            </p:blipFill>
            <p:spPr>
              <a:xfrm>
                <a:off x="219730" y="377187"/>
                <a:ext cx="11337761" cy="5877382"/>
              </a:xfrm>
              <a:prstGeom prst="rect">
                <a:avLst/>
              </a:prstGeom>
            </p:spPr>
          </p:pic>
          <p:sp>
            <p:nvSpPr>
              <p:cNvPr id="4" name="正方形/長方形 3">
                <a:extLst>
                  <a:ext uri="{FF2B5EF4-FFF2-40B4-BE49-F238E27FC236}">
                    <a16:creationId xmlns:a16="http://schemas.microsoft.com/office/drawing/2014/main" id="{87AF2D60-70D2-8767-9C3B-58138A35B11F}"/>
                  </a:ext>
                </a:extLst>
              </p:cNvPr>
              <p:cNvSpPr/>
              <p:nvPr/>
            </p:nvSpPr>
            <p:spPr>
              <a:xfrm>
                <a:off x="219730" y="905582"/>
                <a:ext cx="619256"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C4141C0-9FEC-8E9B-670E-961A14884EC8}"/>
                  </a:ext>
                </a:extLst>
              </p:cNvPr>
              <p:cNvSpPr/>
              <p:nvPr/>
            </p:nvSpPr>
            <p:spPr>
              <a:xfrm>
                <a:off x="2709804" y="5326753"/>
                <a:ext cx="8734335"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61BE76B-95A9-4B0F-F071-3DE3CD1FC61B}"/>
                  </a:ext>
                </a:extLst>
              </p:cNvPr>
              <p:cNvSpPr/>
              <p:nvPr/>
            </p:nvSpPr>
            <p:spPr>
              <a:xfrm>
                <a:off x="10671142" y="5909705"/>
                <a:ext cx="782538" cy="245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9B3F602B-6B84-CED5-64C0-F509C28D9627}"/>
                </a:ext>
              </a:extLst>
            </p:cNvPr>
            <p:cNvSpPr txBox="1"/>
            <p:nvPr/>
          </p:nvSpPr>
          <p:spPr>
            <a:xfrm>
              <a:off x="634509" y="2482639"/>
              <a:ext cx="3026006" cy="36933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「コミット」をクリック</a:t>
              </a:r>
            </a:p>
          </p:txBody>
        </p:sp>
        <p:cxnSp>
          <p:nvCxnSpPr>
            <p:cNvPr id="9" name="直線矢印コネクタ 8">
              <a:extLst>
                <a:ext uri="{FF2B5EF4-FFF2-40B4-BE49-F238E27FC236}">
                  <a16:creationId xmlns:a16="http://schemas.microsoft.com/office/drawing/2014/main" id="{237D3A3A-B343-8242-4735-02E91A1EB54A}"/>
                </a:ext>
              </a:extLst>
            </p:cNvPr>
            <p:cNvCxnSpPr>
              <a:cxnSpLocks/>
              <a:stCxn id="8" idx="0"/>
              <a:endCxn id="4" idx="3"/>
            </p:cNvCxnSpPr>
            <p:nvPr/>
          </p:nvCxnSpPr>
          <p:spPr>
            <a:xfrm flipH="1" flipV="1">
              <a:off x="838986" y="1191137"/>
              <a:ext cx="1308526" cy="129150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テキスト ボックス 12">
              <a:extLst>
                <a:ext uri="{FF2B5EF4-FFF2-40B4-BE49-F238E27FC236}">
                  <a16:creationId xmlns:a16="http://schemas.microsoft.com/office/drawing/2014/main" id="{CF489CC8-9199-FFFB-076F-DFFE6AFB6235}"/>
                </a:ext>
              </a:extLst>
            </p:cNvPr>
            <p:cNvSpPr txBox="1"/>
            <p:nvPr/>
          </p:nvSpPr>
          <p:spPr>
            <a:xfrm>
              <a:off x="7070388" y="6326618"/>
              <a:ext cx="3026006" cy="837642"/>
            </a:xfrm>
            <a:prstGeom prst="rect">
              <a:avLst/>
            </a:prstGeom>
            <a:solidFill>
              <a:schemeClr val="bg1"/>
            </a:solidFill>
          </p:spPr>
          <p:txBody>
            <a:bodyPr wrap="square" rtlCol="0">
              <a:spAutoFit/>
            </a:bodyPr>
            <a:lstStyle/>
            <a:p>
              <a:r>
                <a:rPr kumimoji="1" lang="en-US" altLang="ja-JP" dirty="0">
                  <a:solidFill>
                    <a:srgbClr val="FF0000"/>
                  </a:solidFill>
                </a:rPr>
                <a:t>3.</a:t>
              </a:r>
              <a:r>
                <a:rPr kumimoji="1" lang="ja-JP" altLang="en-US" dirty="0">
                  <a:solidFill>
                    <a:srgbClr val="FF0000"/>
                  </a:solidFill>
                </a:rPr>
                <a:t>「コミット」をクリック</a:t>
              </a:r>
            </a:p>
          </p:txBody>
        </p:sp>
        <p:cxnSp>
          <p:nvCxnSpPr>
            <p:cNvPr id="14" name="直線矢印コネクタ 13">
              <a:extLst>
                <a:ext uri="{FF2B5EF4-FFF2-40B4-BE49-F238E27FC236}">
                  <a16:creationId xmlns:a16="http://schemas.microsoft.com/office/drawing/2014/main" id="{D125B357-74D4-FD80-6C5E-3F01B4B1843E}"/>
                </a:ext>
              </a:extLst>
            </p:cNvPr>
            <p:cNvCxnSpPr>
              <a:cxnSpLocks/>
              <a:stCxn id="13" idx="0"/>
              <a:endCxn id="6" idx="1"/>
            </p:cNvCxnSpPr>
            <p:nvPr/>
          </p:nvCxnSpPr>
          <p:spPr>
            <a:xfrm flipV="1">
              <a:off x="8583391" y="6032704"/>
              <a:ext cx="2087751" cy="29391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D0A784A4-540F-914B-F328-31E3CC747308}"/>
                </a:ext>
              </a:extLst>
            </p:cNvPr>
            <p:cNvSpPr txBox="1"/>
            <p:nvPr/>
          </p:nvSpPr>
          <p:spPr>
            <a:xfrm>
              <a:off x="2999294" y="4242728"/>
              <a:ext cx="3026006" cy="369332"/>
            </a:xfrm>
            <a:prstGeom prst="rect">
              <a:avLst/>
            </a:prstGeom>
            <a:solidFill>
              <a:schemeClr val="bg1"/>
            </a:solidFill>
          </p:spPr>
          <p:txBody>
            <a:bodyPr wrap="square" rtlCol="0">
              <a:spAutoFit/>
            </a:bodyPr>
            <a:lstStyle/>
            <a:p>
              <a:r>
                <a:rPr kumimoji="1" lang="en-US" altLang="ja-JP" dirty="0">
                  <a:solidFill>
                    <a:srgbClr val="FF0000"/>
                  </a:solidFill>
                </a:rPr>
                <a:t>2.</a:t>
              </a:r>
              <a:r>
                <a:rPr kumimoji="1" lang="ja-JP" altLang="en-US" dirty="0">
                  <a:solidFill>
                    <a:srgbClr val="FF0000"/>
                  </a:solidFill>
                </a:rPr>
                <a:t>コメントを入力</a:t>
              </a:r>
            </a:p>
          </p:txBody>
        </p:sp>
        <p:cxnSp>
          <p:nvCxnSpPr>
            <p:cNvPr id="17" name="直線矢印コネクタ 16">
              <a:extLst>
                <a:ext uri="{FF2B5EF4-FFF2-40B4-BE49-F238E27FC236}">
                  <a16:creationId xmlns:a16="http://schemas.microsoft.com/office/drawing/2014/main" id="{CA672E30-EB21-22E5-ED86-0F4C63A44394}"/>
                </a:ext>
              </a:extLst>
            </p:cNvPr>
            <p:cNvCxnSpPr>
              <a:cxnSpLocks/>
              <a:stCxn id="16" idx="2"/>
              <a:endCxn id="5" idx="0"/>
            </p:cNvCxnSpPr>
            <p:nvPr/>
          </p:nvCxnSpPr>
          <p:spPr>
            <a:xfrm>
              <a:off x="4512297" y="4612060"/>
              <a:ext cx="2564675" cy="71469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0868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39B35EE-23F4-91A0-65CA-B24C90AF620C}"/>
              </a:ext>
            </a:extLst>
          </p:cNvPr>
          <p:cNvGrpSpPr/>
          <p:nvPr/>
        </p:nvGrpSpPr>
        <p:grpSpPr>
          <a:xfrm>
            <a:off x="1343319" y="1859583"/>
            <a:ext cx="9505361" cy="4927485"/>
            <a:chOff x="0" y="268894"/>
            <a:chExt cx="12192000" cy="6320211"/>
          </a:xfrm>
        </p:grpSpPr>
        <p:grpSp>
          <p:nvGrpSpPr>
            <p:cNvPr id="5" name="グループ化 4">
              <a:extLst>
                <a:ext uri="{FF2B5EF4-FFF2-40B4-BE49-F238E27FC236}">
                  <a16:creationId xmlns:a16="http://schemas.microsoft.com/office/drawing/2014/main" id="{6C7B794D-178F-9E1C-1585-13FD2FACC697}"/>
                </a:ext>
              </a:extLst>
            </p:cNvPr>
            <p:cNvGrpSpPr/>
            <p:nvPr/>
          </p:nvGrpSpPr>
          <p:grpSpPr>
            <a:xfrm>
              <a:off x="0" y="268894"/>
              <a:ext cx="12192000" cy="6320211"/>
              <a:chOff x="0" y="268894"/>
              <a:chExt cx="12192000" cy="6320211"/>
            </a:xfrm>
          </p:grpSpPr>
          <p:pic>
            <p:nvPicPr>
              <p:cNvPr id="3" name="図 2">
                <a:extLst>
                  <a:ext uri="{FF2B5EF4-FFF2-40B4-BE49-F238E27FC236}">
                    <a16:creationId xmlns:a16="http://schemas.microsoft.com/office/drawing/2014/main" id="{B98DEEE0-9906-7EA2-10C9-FA8F35BE3E87}"/>
                  </a:ext>
                </a:extLst>
              </p:cNvPr>
              <p:cNvPicPr>
                <a:picLocks noChangeAspect="1"/>
              </p:cNvPicPr>
              <p:nvPr/>
            </p:nvPicPr>
            <p:blipFill>
              <a:blip r:embed="rId2"/>
              <a:stretch>
                <a:fillRect/>
              </a:stretch>
            </p:blipFill>
            <p:spPr>
              <a:xfrm>
                <a:off x="0" y="268894"/>
                <a:ext cx="12192000" cy="6320211"/>
              </a:xfrm>
              <a:prstGeom prst="rect">
                <a:avLst/>
              </a:prstGeom>
            </p:spPr>
          </p:pic>
          <p:sp>
            <p:nvSpPr>
              <p:cNvPr id="4" name="正方形/長方形 3">
                <a:extLst>
                  <a:ext uri="{FF2B5EF4-FFF2-40B4-BE49-F238E27FC236}">
                    <a16:creationId xmlns:a16="http://schemas.microsoft.com/office/drawing/2014/main" id="{DBB1EF49-17CA-4140-AF3A-5E1DE5467649}"/>
                  </a:ext>
                </a:extLst>
              </p:cNvPr>
              <p:cNvSpPr/>
              <p:nvPr/>
            </p:nvSpPr>
            <p:spPr>
              <a:xfrm>
                <a:off x="1426361" y="896155"/>
                <a:ext cx="619256" cy="571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テキスト ボックス 5">
              <a:extLst>
                <a:ext uri="{FF2B5EF4-FFF2-40B4-BE49-F238E27FC236}">
                  <a16:creationId xmlns:a16="http://schemas.microsoft.com/office/drawing/2014/main" id="{9C83D038-A6FF-3D20-C174-3558AB9F8223}"/>
                </a:ext>
              </a:extLst>
            </p:cNvPr>
            <p:cNvSpPr txBox="1"/>
            <p:nvPr/>
          </p:nvSpPr>
          <p:spPr>
            <a:xfrm>
              <a:off x="2215298" y="2337401"/>
              <a:ext cx="3880703" cy="47372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「プッシュ」をクリック</a:t>
              </a:r>
            </a:p>
          </p:txBody>
        </p:sp>
        <p:cxnSp>
          <p:nvCxnSpPr>
            <p:cNvPr id="7" name="直線矢印コネクタ 6">
              <a:extLst>
                <a:ext uri="{FF2B5EF4-FFF2-40B4-BE49-F238E27FC236}">
                  <a16:creationId xmlns:a16="http://schemas.microsoft.com/office/drawing/2014/main" id="{8FA2139F-C315-561B-9BB3-6A38D29C7E76}"/>
                </a:ext>
              </a:extLst>
            </p:cNvPr>
            <p:cNvCxnSpPr>
              <a:cxnSpLocks/>
              <a:stCxn id="6" idx="0"/>
              <a:endCxn id="4" idx="3"/>
            </p:cNvCxnSpPr>
            <p:nvPr/>
          </p:nvCxnSpPr>
          <p:spPr>
            <a:xfrm flipH="1" flipV="1">
              <a:off x="2045617" y="1181708"/>
              <a:ext cx="2110032" cy="11556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
        <p:nvSpPr>
          <p:cNvPr id="10" name="タイトル 9">
            <a:extLst>
              <a:ext uri="{FF2B5EF4-FFF2-40B4-BE49-F238E27FC236}">
                <a16:creationId xmlns:a16="http://schemas.microsoft.com/office/drawing/2014/main" id="{8140D702-A91B-7D48-29D8-94D712888E65}"/>
              </a:ext>
            </a:extLst>
          </p:cNvPr>
          <p:cNvSpPr>
            <a:spLocks noGrp="1"/>
          </p:cNvSpPr>
          <p:nvPr>
            <p:ph type="title"/>
          </p:nvPr>
        </p:nvSpPr>
        <p:spPr/>
        <p:txBody>
          <a:bodyPr/>
          <a:lstStyle/>
          <a:p>
            <a:r>
              <a:rPr lang="ja-JP" altLang="en-US" b="1" dirty="0"/>
              <a:t>プッシュ方法</a:t>
            </a:r>
          </a:p>
        </p:txBody>
      </p:sp>
    </p:spTree>
    <p:extLst>
      <p:ext uri="{BB962C8B-B14F-4D97-AF65-F5344CB8AC3E}">
        <p14:creationId xmlns:p14="http://schemas.microsoft.com/office/powerpoint/2010/main" val="1879878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6164664-9B3C-DC2B-51DF-8F3739703183}"/>
              </a:ext>
            </a:extLst>
          </p:cNvPr>
          <p:cNvGrpSpPr/>
          <p:nvPr/>
        </p:nvGrpSpPr>
        <p:grpSpPr>
          <a:xfrm>
            <a:off x="1328737" y="1638300"/>
            <a:ext cx="9534525" cy="3581400"/>
            <a:chOff x="1328737" y="1638300"/>
            <a:chExt cx="9534525" cy="3581400"/>
          </a:xfrm>
        </p:grpSpPr>
        <p:pic>
          <p:nvPicPr>
            <p:cNvPr id="3" name="図 2">
              <a:extLst>
                <a:ext uri="{FF2B5EF4-FFF2-40B4-BE49-F238E27FC236}">
                  <a16:creationId xmlns:a16="http://schemas.microsoft.com/office/drawing/2014/main" id="{2A21F7C9-E4A0-DD9C-43BC-B7DBA65A6717}"/>
                </a:ext>
              </a:extLst>
            </p:cNvPr>
            <p:cNvPicPr>
              <a:picLocks noChangeAspect="1"/>
            </p:cNvPicPr>
            <p:nvPr/>
          </p:nvPicPr>
          <p:blipFill>
            <a:blip r:embed="rId2"/>
            <a:stretch>
              <a:fillRect/>
            </a:stretch>
          </p:blipFill>
          <p:spPr>
            <a:xfrm>
              <a:off x="1328737" y="1638300"/>
              <a:ext cx="9534525" cy="3581400"/>
            </a:xfrm>
            <a:prstGeom prst="rect">
              <a:avLst/>
            </a:prstGeom>
          </p:spPr>
        </p:pic>
        <p:sp>
          <p:nvSpPr>
            <p:cNvPr id="4" name="正方形/長方形 3">
              <a:extLst>
                <a:ext uri="{FF2B5EF4-FFF2-40B4-BE49-F238E27FC236}">
                  <a16:creationId xmlns:a16="http://schemas.microsoft.com/office/drawing/2014/main" id="{C3F33321-EAA5-5F92-C293-DACD449747F1}"/>
                </a:ext>
              </a:extLst>
            </p:cNvPr>
            <p:cNvSpPr/>
            <p:nvPr/>
          </p:nvSpPr>
          <p:spPr>
            <a:xfrm>
              <a:off x="1680885" y="2932344"/>
              <a:ext cx="289317" cy="2444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E5D087E5-0712-1F83-F957-2A4087CE0846}"/>
                </a:ext>
              </a:extLst>
            </p:cNvPr>
            <p:cNvSpPr/>
            <p:nvPr/>
          </p:nvSpPr>
          <p:spPr>
            <a:xfrm>
              <a:off x="9033792" y="4845987"/>
              <a:ext cx="817218" cy="2633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0C2AA41C-B5D0-45DF-B5B3-C765B6F03722}"/>
              </a:ext>
            </a:extLst>
          </p:cNvPr>
          <p:cNvSpPr txBox="1"/>
          <p:nvPr/>
        </p:nvSpPr>
        <p:spPr>
          <a:xfrm>
            <a:off x="7520789" y="4013815"/>
            <a:ext cx="3026006" cy="369332"/>
          </a:xfrm>
          <a:prstGeom prst="rect">
            <a:avLst/>
          </a:prstGeom>
          <a:solidFill>
            <a:schemeClr val="bg1"/>
          </a:solidFill>
        </p:spPr>
        <p:txBody>
          <a:bodyPr wrap="square" rtlCol="0">
            <a:spAutoFit/>
          </a:bodyPr>
          <a:lstStyle/>
          <a:p>
            <a:r>
              <a:rPr kumimoji="1" lang="en-US" altLang="ja-JP" dirty="0">
                <a:solidFill>
                  <a:srgbClr val="FF0000"/>
                </a:solidFill>
              </a:rPr>
              <a:t>2.</a:t>
            </a:r>
            <a:r>
              <a:rPr kumimoji="1" lang="ja-JP" altLang="en-US" dirty="0">
                <a:solidFill>
                  <a:srgbClr val="FF0000"/>
                </a:solidFill>
              </a:rPr>
              <a:t>「プッシュ」をクリック</a:t>
            </a:r>
          </a:p>
        </p:txBody>
      </p:sp>
      <p:cxnSp>
        <p:nvCxnSpPr>
          <p:cNvPr id="10" name="直線矢印コネクタ 9">
            <a:extLst>
              <a:ext uri="{FF2B5EF4-FFF2-40B4-BE49-F238E27FC236}">
                <a16:creationId xmlns:a16="http://schemas.microsoft.com/office/drawing/2014/main" id="{A7F5F1AC-88E3-C041-384F-DB70E25F7705}"/>
              </a:ext>
            </a:extLst>
          </p:cNvPr>
          <p:cNvCxnSpPr>
            <a:cxnSpLocks/>
            <a:stCxn id="9" idx="2"/>
            <a:endCxn id="5" idx="0"/>
          </p:cNvCxnSpPr>
          <p:nvPr/>
        </p:nvCxnSpPr>
        <p:spPr>
          <a:xfrm>
            <a:off x="9033792" y="4383147"/>
            <a:ext cx="408609" cy="46284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836D8B42-D723-5A67-4F07-5D703A1C5DBE}"/>
              </a:ext>
            </a:extLst>
          </p:cNvPr>
          <p:cNvSpPr txBox="1"/>
          <p:nvPr/>
        </p:nvSpPr>
        <p:spPr>
          <a:xfrm>
            <a:off x="312541" y="3828934"/>
            <a:ext cx="3769266" cy="36933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プッシュ</a:t>
            </a:r>
            <a:r>
              <a:rPr lang="ja-JP" altLang="en-US" dirty="0">
                <a:solidFill>
                  <a:srgbClr val="FF0000"/>
                </a:solidFill>
              </a:rPr>
              <a:t>したいブランチを選択</a:t>
            </a:r>
            <a:endParaRPr kumimoji="1" lang="ja-JP" altLang="en-US" dirty="0">
              <a:solidFill>
                <a:srgbClr val="FF0000"/>
              </a:solidFill>
            </a:endParaRPr>
          </a:p>
        </p:txBody>
      </p:sp>
      <p:cxnSp>
        <p:nvCxnSpPr>
          <p:cNvPr id="17" name="直線矢印コネクタ 16">
            <a:extLst>
              <a:ext uri="{FF2B5EF4-FFF2-40B4-BE49-F238E27FC236}">
                <a16:creationId xmlns:a16="http://schemas.microsoft.com/office/drawing/2014/main" id="{0DC22C65-36D6-8A16-791D-6ACC12F63FB2}"/>
              </a:ext>
            </a:extLst>
          </p:cNvPr>
          <p:cNvCxnSpPr>
            <a:cxnSpLocks/>
            <a:stCxn id="16" idx="0"/>
            <a:endCxn id="4" idx="2"/>
          </p:cNvCxnSpPr>
          <p:nvPr/>
        </p:nvCxnSpPr>
        <p:spPr>
          <a:xfrm flipH="1" flipV="1">
            <a:off x="1825544" y="3176833"/>
            <a:ext cx="371630" cy="65210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2688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solidFill>
                  <a:srgbClr val="FF0000"/>
                </a:solidFill>
              </a:rPr>
              <a:t>以降、このウィンドウを開かない場合</a:t>
            </a:r>
            <a:endParaRPr kumimoji="1" lang="en-US" altLang="ja-JP" dirty="0">
              <a:solidFill>
                <a:srgbClr val="FF0000"/>
              </a:solidFill>
            </a:endParaRPr>
          </a:p>
          <a:p>
            <a:r>
              <a:rPr lang="ja-JP" altLang="en-US" dirty="0">
                <a:solidFill>
                  <a:srgbClr val="FF0000"/>
                </a:solidFill>
              </a:rPr>
              <a:t>チェックする</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テキスト ボックス 7">
            <a:extLst>
              <a:ext uri="{FF2B5EF4-FFF2-40B4-BE49-F238E27FC236}">
                <a16:creationId xmlns:a16="http://schemas.microsoft.com/office/drawing/2014/main" id="{380C3BF6-6E19-1CA1-3B82-5F7A0631B307}"/>
              </a:ext>
            </a:extLst>
          </p:cNvPr>
          <p:cNvSpPr txBox="1"/>
          <p:nvPr/>
        </p:nvSpPr>
        <p:spPr>
          <a:xfrm>
            <a:off x="328805" y="2782669"/>
            <a:ext cx="2828018" cy="369332"/>
          </a:xfrm>
          <a:prstGeom prst="rect">
            <a:avLst/>
          </a:prstGeom>
          <a:noFill/>
        </p:spPr>
        <p:txBody>
          <a:bodyPr wrap="none" rtlCol="0">
            <a:spAutoFit/>
          </a:bodyPr>
          <a:lstStyle/>
          <a:p>
            <a:r>
              <a:rPr kumimoji="1" lang="ja-JP" altLang="en-US" dirty="0">
                <a:solidFill>
                  <a:srgbClr val="FF0000"/>
                </a:solidFill>
              </a:rPr>
              <a:t>「</a:t>
            </a:r>
            <a:r>
              <a:rPr lang="en-US" altLang="ja-JP" dirty="0">
                <a:solidFill>
                  <a:srgbClr val="FF0000"/>
                </a:solidFill>
              </a:rPr>
              <a:t>manager-core</a:t>
            </a:r>
            <a:r>
              <a:rPr kumimoji="1" lang="ja-JP" altLang="en-US" dirty="0">
                <a:solidFill>
                  <a:srgbClr val="FF0000"/>
                </a:solidFill>
              </a:rPr>
              <a:t>」を選択</a:t>
            </a:r>
          </a:p>
        </p:txBody>
      </p:sp>
      <p:cxnSp>
        <p:nvCxnSpPr>
          <p:cNvPr id="9" name="直線矢印コネクタ 8">
            <a:extLst>
              <a:ext uri="{FF2B5EF4-FFF2-40B4-BE49-F238E27FC236}">
                <a16:creationId xmlns:a16="http://schemas.microsoft.com/office/drawing/2014/main" id="{5C7E3153-2AD6-A2D6-CA01-7EFB34C27191}"/>
              </a:ext>
            </a:extLst>
          </p:cNvPr>
          <p:cNvCxnSpPr>
            <a:cxnSpLocks/>
            <a:stCxn id="8" idx="3"/>
            <a:endCxn id="2" idx="1"/>
          </p:cNvCxnSpPr>
          <p:nvPr/>
        </p:nvCxnSpPr>
        <p:spPr>
          <a:xfrm>
            <a:off x="3156823" y="2967335"/>
            <a:ext cx="1761741" cy="9079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正方形/長方形 11">
            <a:extLst>
              <a:ext uri="{FF2B5EF4-FFF2-40B4-BE49-F238E27FC236}">
                <a16:creationId xmlns:a16="http://schemas.microsoft.com/office/drawing/2014/main" id="{6E89C21B-7775-20AA-D25A-37DF063D4152}"/>
              </a:ext>
            </a:extLst>
          </p:cNvPr>
          <p:cNvSpPr/>
          <p:nvPr/>
        </p:nvSpPr>
        <p:spPr>
          <a:xfrm>
            <a:off x="7295690" y="5846188"/>
            <a:ext cx="91505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237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EA27864-05CF-FEAD-3715-1FCD24128338}"/>
              </a:ext>
            </a:extLst>
          </p:cNvPr>
          <p:cNvPicPr>
            <a:picLocks noChangeAspect="1"/>
          </p:cNvPicPr>
          <p:nvPr/>
        </p:nvPicPr>
        <p:blipFill>
          <a:blip r:embed="rId2"/>
          <a:stretch>
            <a:fillRect/>
          </a:stretch>
        </p:blipFill>
        <p:spPr>
          <a:xfrm>
            <a:off x="0" y="887050"/>
            <a:ext cx="12192000" cy="5822565"/>
          </a:xfrm>
          <a:prstGeom prst="rect">
            <a:avLst/>
          </a:prstGeom>
        </p:spPr>
      </p:pic>
      <p:sp>
        <p:nvSpPr>
          <p:cNvPr id="6" name="テキスト ボックス 5">
            <a:extLst>
              <a:ext uri="{FF2B5EF4-FFF2-40B4-BE49-F238E27FC236}">
                <a16:creationId xmlns:a16="http://schemas.microsoft.com/office/drawing/2014/main" id="{27D40966-81EB-450B-B746-63E77B6D7F84}"/>
              </a:ext>
            </a:extLst>
          </p:cNvPr>
          <p:cNvSpPr txBox="1"/>
          <p:nvPr/>
        </p:nvSpPr>
        <p:spPr>
          <a:xfrm>
            <a:off x="-1" y="223799"/>
            <a:ext cx="10576875" cy="584775"/>
          </a:xfrm>
          <a:prstGeom prst="rect">
            <a:avLst/>
          </a:prstGeom>
          <a:solidFill>
            <a:schemeClr val="bg1"/>
          </a:solidFill>
        </p:spPr>
        <p:txBody>
          <a:bodyPr wrap="square" rtlCol="0">
            <a:spAutoFit/>
          </a:bodyPr>
          <a:lstStyle/>
          <a:p>
            <a:r>
              <a:rPr kumimoji="1" lang="en-US" altLang="ja-JP" sz="3200" dirty="0">
                <a:solidFill>
                  <a:srgbClr val="FF0000"/>
                </a:solidFill>
              </a:rPr>
              <a:t>GitHub</a:t>
            </a:r>
            <a:r>
              <a:rPr kumimoji="1" lang="ja-JP" altLang="en-US" sz="3200" dirty="0">
                <a:solidFill>
                  <a:srgbClr val="FF0000"/>
                </a:solidFill>
              </a:rPr>
              <a:t>のリポジトリに保存させていることを確認</a:t>
            </a:r>
          </a:p>
        </p:txBody>
      </p:sp>
    </p:spTree>
    <p:extLst>
      <p:ext uri="{BB962C8B-B14F-4D97-AF65-F5344CB8AC3E}">
        <p14:creationId xmlns:p14="http://schemas.microsoft.com/office/powerpoint/2010/main" val="1361893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F9DB9-9CF5-E01D-1B62-E23DFD6587EA}"/>
              </a:ext>
            </a:extLst>
          </p:cNvPr>
          <p:cNvSpPr>
            <a:spLocks noGrp="1"/>
          </p:cNvSpPr>
          <p:nvPr>
            <p:ph type="title"/>
          </p:nvPr>
        </p:nvSpPr>
        <p:spPr/>
        <p:txBody>
          <a:bodyPr/>
          <a:lstStyle/>
          <a:p>
            <a:r>
              <a:rPr lang="ja-JP" altLang="en-US" b="1" dirty="0"/>
              <a:t>プル方法</a:t>
            </a:r>
          </a:p>
        </p:txBody>
      </p:sp>
      <p:grpSp>
        <p:nvGrpSpPr>
          <p:cNvPr id="23" name="グループ化 22">
            <a:extLst>
              <a:ext uri="{FF2B5EF4-FFF2-40B4-BE49-F238E27FC236}">
                <a16:creationId xmlns:a16="http://schemas.microsoft.com/office/drawing/2014/main" id="{CE3CBAD3-B692-97F5-4BF6-5BF053AFC29F}"/>
              </a:ext>
            </a:extLst>
          </p:cNvPr>
          <p:cNvGrpSpPr/>
          <p:nvPr/>
        </p:nvGrpSpPr>
        <p:grpSpPr>
          <a:xfrm>
            <a:off x="3705699" y="1327221"/>
            <a:ext cx="4973246" cy="1586050"/>
            <a:chOff x="1122754" y="1857091"/>
            <a:chExt cx="4973246" cy="1586050"/>
          </a:xfrm>
        </p:grpSpPr>
        <p:grpSp>
          <p:nvGrpSpPr>
            <p:cNvPr id="12" name="グループ化 11">
              <a:extLst>
                <a:ext uri="{FF2B5EF4-FFF2-40B4-BE49-F238E27FC236}">
                  <a16:creationId xmlns:a16="http://schemas.microsoft.com/office/drawing/2014/main" id="{95E37793-7E87-6E6A-4DE2-3F3932E4C677}"/>
                </a:ext>
              </a:extLst>
            </p:cNvPr>
            <p:cNvGrpSpPr/>
            <p:nvPr/>
          </p:nvGrpSpPr>
          <p:grpSpPr>
            <a:xfrm>
              <a:off x="1531855" y="1857091"/>
              <a:ext cx="4564145" cy="989804"/>
              <a:chOff x="0" y="268894"/>
              <a:chExt cx="6096001" cy="1322010"/>
            </a:xfrm>
          </p:grpSpPr>
          <p:pic>
            <p:nvPicPr>
              <p:cNvPr id="4" name="図 3">
                <a:extLst>
                  <a:ext uri="{FF2B5EF4-FFF2-40B4-BE49-F238E27FC236}">
                    <a16:creationId xmlns:a16="http://schemas.microsoft.com/office/drawing/2014/main" id="{0892AA62-ECCE-8153-3FF2-B039BD0214B7}"/>
                  </a:ext>
                </a:extLst>
              </p:cNvPr>
              <p:cNvPicPr>
                <a:picLocks noChangeAspect="1"/>
              </p:cNvPicPr>
              <p:nvPr/>
            </p:nvPicPr>
            <p:blipFill rotWithShape="1">
              <a:blip r:embed="rId2"/>
              <a:srcRect r="50000" b="79083"/>
              <a:stretch/>
            </p:blipFill>
            <p:spPr>
              <a:xfrm>
                <a:off x="0" y="268894"/>
                <a:ext cx="6096001" cy="1322010"/>
              </a:xfrm>
              <a:prstGeom prst="rect">
                <a:avLst/>
              </a:prstGeom>
            </p:spPr>
          </p:pic>
          <p:sp>
            <p:nvSpPr>
              <p:cNvPr id="5" name="正方形/長方形 4">
                <a:extLst>
                  <a:ext uri="{FF2B5EF4-FFF2-40B4-BE49-F238E27FC236}">
                    <a16:creationId xmlns:a16="http://schemas.microsoft.com/office/drawing/2014/main" id="{7C1A6B06-FEAD-6E37-4642-44CC2DFE9324}"/>
                  </a:ext>
                </a:extLst>
              </p:cNvPr>
              <p:cNvSpPr/>
              <p:nvPr/>
            </p:nvSpPr>
            <p:spPr>
              <a:xfrm>
                <a:off x="838200" y="887466"/>
                <a:ext cx="641807" cy="592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 name="テキスト ボックス 5">
              <a:extLst>
                <a:ext uri="{FF2B5EF4-FFF2-40B4-BE49-F238E27FC236}">
                  <a16:creationId xmlns:a16="http://schemas.microsoft.com/office/drawing/2014/main" id="{248AF8BC-17CE-0CC0-EFF1-4EE20BDE44B8}"/>
                </a:ext>
              </a:extLst>
            </p:cNvPr>
            <p:cNvSpPr txBox="1"/>
            <p:nvPr/>
          </p:nvSpPr>
          <p:spPr>
            <a:xfrm>
              <a:off x="1122754" y="3073809"/>
              <a:ext cx="2553869" cy="369332"/>
            </a:xfrm>
            <a:prstGeom prst="rect">
              <a:avLst/>
            </a:prstGeom>
            <a:solidFill>
              <a:schemeClr val="bg1"/>
            </a:solidFill>
          </p:spPr>
          <p:txBody>
            <a:bodyPr wrap="square" rtlCol="0">
              <a:spAutoFit/>
            </a:bodyPr>
            <a:lstStyle/>
            <a:p>
              <a:r>
                <a:rPr lang="en-US" altLang="ja-JP" dirty="0">
                  <a:solidFill>
                    <a:srgbClr val="FF0000"/>
                  </a:solidFill>
                </a:rPr>
                <a:t>1</a:t>
              </a:r>
              <a:r>
                <a:rPr kumimoji="1" lang="en-US" altLang="ja-JP" dirty="0">
                  <a:solidFill>
                    <a:srgbClr val="FF0000"/>
                  </a:solidFill>
                </a:rPr>
                <a:t>.</a:t>
              </a:r>
              <a:r>
                <a:rPr kumimoji="1" lang="ja-JP" altLang="en-US" dirty="0">
                  <a:solidFill>
                    <a:srgbClr val="FF0000"/>
                  </a:solidFill>
                </a:rPr>
                <a:t>「プル」をクリック</a:t>
              </a:r>
            </a:p>
          </p:txBody>
        </p:sp>
        <p:cxnSp>
          <p:nvCxnSpPr>
            <p:cNvPr id="7" name="直線矢印コネクタ 6">
              <a:extLst>
                <a:ext uri="{FF2B5EF4-FFF2-40B4-BE49-F238E27FC236}">
                  <a16:creationId xmlns:a16="http://schemas.microsoft.com/office/drawing/2014/main" id="{3B5D6E2F-106A-2C88-7976-8A3745D11D40}"/>
                </a:ext>
              </a:extLst>
            </p:cNvPr>
            <p:cNvCxnSpPr>
              <a:cxnSpLocks/>
              <a:stCxn id="6" idx="0"/>
              <a:endCxn id="5" idx="2"/>
            </p:cNvCxnSpPr>
            <p:nvPr/>
          </p:nvCxnSpPr>
          <p:spPr>
            <a:xfrm flipV="1">
              <a:off x="2399689" y="2763866"/>
              <a:ext cx="0" cy="30994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8" name="グループ化 17">
            <a:extLst>
              <a:ext uri="{FF2B5EF4-FFF2-40B4-BE49-F238E27FC236}">
                <a16:creationId xmlns:a16="http://schemas.microsoft.com/office/drawing/2014/main" id="{9D155747-C18E-848A-896F-366B81A3F4E0}"/>
              </a:ext>
            </a:extLst>
          </p:cNvPr>
          <p:cNvGrpSpPr/>
          <p:nvPr/>
        </p:nvGrpSpPr>
        <p:grpSpPr>
          <a:xfrm>
            <a:off x="1919287" y="3087247"/>
            <a:ext cx="8353425" cy="3352800"/>
            <a:chOff x="1919287" y="1752600"/>
            <a:chExt cx="8353425" cy="3352800"/>
          </a:xfrm>
        </p:grpSpPr>
        <p:pic>
          <p:nvPicPr>
            <p:cNvPr id="14" name="図 13">
              <a:extLst>
                <a:ext uri="{FF2B5EF4-FFF2-40B4-BE49-F238E27FC236}">
                  <a16:creationId xmlns:a16="http://schemas.microsoft.com/office/drawing/2014/main" id="{CE26742E-1759-17AB-0B5C-5E48FE2294B6}"/>
                </a:ext>
              </a:extLst>
            </p:cNvPr>
            <p:cNvPicPr>
              <a:picLocks noChangeAspect="1"/>
            </p:cNvPicPr>
            <p:nvPr/>
          </p:nvPicPr>
          <p:blipFill>
            <a:blip r:embed="rId3"/>
            <a:stretch>
              <a:fillRect/>
            </a:stretch>
          </p:blipFill>
          <p:spPr>
            <a:xfrm>
              <a:off x="1919287" y="1752600"/>
              <a:ext cx="8353425" cy="3352800"/>
            </a:xfrm>
            <a:prstGeom prst="rect">
              <a:avLst/>
            </a:prstGeom>
          </p:spPr>
        </p:pic>
        <p:sp>
          <p:nvSpPr>
            <p:cNvPr id="15" name="テキスト ボックス 14">
              <a:extLst>
                <a:ext uri="{FF2B5EF4-FFF2-40B4-BE49-F238E27FC236}">
                  <a16:creationId xmlns:a16="http://schemas.microsoft.com/office/drawing/2014/main" id="{F33EB0FE-627D-00D1-F2C0-482FD87CFF71}"/>
                </a:ext>
              </a:extLst>
            </p:cNvPr>
            <p:cNvSpPr txBox="1"/>
            <p:nvPr/>
          </p:nvSpPr>
          <p:spPr>
            <a:xfrm>
              <a:off x="7596274" y="3968269"/>
              <a:ext cx="2492819" cy="369332"/>
            </a:xfrm>
            <a:prstGeom prst="rect">
              <a:avLst/>
            </a:prstGeom>
            <a:solidFill>
              <a:schemeClr val="bg1"/>
            </a:solidFill>
          </p:spPr>
          <p:txBody>
            <a:bodyPr wrap="square" rtlCol="0">
              <a:spAutoFit/>
            </a:bodyPr>
            <a:lstStyle/>
            <a:p>
              <a:r>
                <a:rPr kumimoji="1" lang="en-US" altLang="ja-JP" dirty="0">
                  <a:solidFill>
                    <a:srgbClr val="FF0000"/>
                  </a:solidFill>
                </a:rPr>
                <a:t>2.</a:t>
              </a:r>
              <a:r>
                <a:rPr kumimoji="1" lang="ja-JP" altLang="en-US" dirty="0">
                  <a:solidFill>
                    <a:srgbClr val="FF0000"/>
                  </a:solidFill>
                </a:rPr>
                <a:t>「プル」をクリック</a:t>
              </a:r>
            </a:p>
          </p:txBody>
        </p:sp>
        <p:cxnSp>
          <p:nvCxnSpPr>
            <p:cNvPr id="16" name="直線矢印コネクタ 15">
              <a:extLst>
                <a:ext uri="{FF2B5EF4-FFF2-40B4-BE49-F238E27FC236}">
                  <a16:creationId xmlns:a16="http://schemas.microsoft.com/office/drawing/2014/main" id="{FE32F0FC-B8CF-4BC2-6736-A41619680ED1}"/>
                </a:ext>
              </a:extLst>
            </p:cNvPr>
            <p:cNvCxnSpPr>
              <a:cxnSpLocks/>
              <a:stCxn id="15" idx="2"/>
              <a:endCxn id="17" idx="0"/>
            </p:cNvCxnSpPr>
            <p:nvPr/>
          </p:nvCxnSpPr>
          <p:spPr>
            <a:xfrm>
              <a:off x="8842684" y="4337601"/>
              <a:ext cx="1" cy="40089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正方形/長方形 16">
              <a:extLst>
                <a:ext uri="{FF2B5EF4-FFF2-40B4-BE49-F238E27FC236}">
                  <a16:creationId xmlns:a16="http://schemas.microsoft.com/office/drawing/2014/main" id="{F463EC38-B8F1-E4C8-8C82-D140621407C9}"/>
                </a:ext>
              </a:extLst>
            </p:cNvPr>
            <p:cNvSpPr/>
            <p:nvPr/>
          </p:nvSpPr>
          <p:spPr>
            <a:xfrm>
              <a:off x="8437675" y="4738491"/>
              <a:ext cx="810019" cy="2294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357247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b="1" dirty="0"/>
              <a:t>Git</a:t>
            </a:r>
            <a:r>
              <a:rPr lang="ja-JP" altLang="en-US" b="1" dirty="0"/>
              <a:t>のインストール</a:t>
            </a:r>
            <a:r>
              <a:rPr lang="en-US" altLang="ja-JP" b="1" dirty="0"/>
              <a:t>(</a:t>
            </a:r>
            <a:r>
              <a:rPr lang="en-US" altLang="ja-JP" b="1" dirty="0" err="1"/>
              <a:t>Sourcetree</a:t>
            </a:r>
            <a:r>
              <a:rPr lang="ja-JP" altLang="en-US" b="1" dirty="0"/>
              <a:t>導入</a:t>
            </a:r>
            <a:r>
              <a:rPr lang="en-US" altLang="ja-JP" b="1" dirty="0"/>
              <a:t>)</a:t>
            </a:r>
            <a:endParaRPr kumimoji="1" lang="ja-JP" altLang="en-US" b="1"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cxnSp>
        <p:nvCxnSpPr>
          <p:cNvPr id="3" name="直線矢印コネクタ 2">
            <a:extLst>
              <a:ext uri="{FF2B5EF4-FFF2-40B4-BE49-F238E27FC236}">
                <a16:creationId xmlns:a16="http://schemas.microsoft.com/office/drawing/2014/main" id="{5C3FE852-88BD-37C2-4AE5-9F34F9DD8A9E}"/>
              </a:ext>
            </a:extLst>
          </p:cNvPr>
          <p:cNvCxnSpPr>
            <a:cxnSpLocks/>
            <a:stCxn id="2" idx="1"/>
            <a:endCxn id="6" idx="3"/>
          </p:cNvCxnSpPr>
          <p:nvPr/>
        </p:nvCxnSpPr>
        <p:spPr>
          <a:xfrm flipH="1">
            <a:off x="4617397" y="1181993"/>
            <a:ext cx="1825091" cy="17535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solidFill>
                  <a:srgbClr val="FF0000"/>
                </a:solidFill>
              </a:rPr>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solidFill>
                  <a:srgbClr val="FF0000"/>
                </a:solidFill>
              </a:rPr>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1389</Words>
  <Application>Microsoft Office PowerPoint</Application>
  <PresentationFormat>ワイド画面</PresentationFormat>
  <Paragraphs>220</Paragraphs>
  <Slides>55</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55</vt:i4>
      </vt:variant>
    </vt:vector>
  </HeadingPairs>
  <TitlesOfParts>
    <vt:vector size="63"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ブランチをマージする</vt:lpstr>
      <vt:lpstr>ブランチの削除 ブランチ名の変更</vt:lpstr>
      <vt:lpstr>GitとGitHubの連動方法</vt:lpstr>
      <vt:lpstr>リポジトリをクローンする</vt:lpstr>
      <vt:lpstr>リモートリポジトリにプッシュする</vt:lpstr>
      <vt:lpstr>リモートリポジトリからプルする</vt:lpstr>
      <vt:lpstr>ローカルリポジトリの作成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コミット方法</vt:lpstr>
      <vt:lpstr>PowerPoint プレゼンテーション</vt:lpstr>
      <vt:lpstr>プッシュ方法</vt:lpstr>
      <vt:lpstr>PowerPoint プレゼンテーション</vt:lpstr>
      <vt:lpstr>PowerPoint プレゼンテーション</vt:lpstr>
      <vt:lpstr>PowerPoint プレゼンテーション</vt:lpstr>
      <vt:lpstr>プル方法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35</cp:revision>
  <dcterms:created xsi:type="dcterms:W3CDTF">2023-01-04T15:53:51Z</dcterms:created>
  <dcterms:modified xsi:type="dcterms:W3CDTF">2023-01-10T08:14:37Z</dcterms:modified>
</cp:coreProperties>
</file>